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Black-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312"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86" name="Google Shape;86;p1: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87" name="Google Shape;87;p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2: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90" name="Google Shape;190;p12:notes"/>
          <p:cNvSpPr/>
          <p:nvPr>
            <p:ph idx="2" type="sldImg"/>
          </p:nvPr>
        </p:nvSpPr>
        <p:spPr>
          <a:xfrm>
            <a:off x="1144587" y="695325"/>
            <a:ext cx="4568825" cy="342741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91" name="Google Shape;191;p1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03" name="Google Shape;203;p13: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04" name="Google Shape;204;p1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https://www.zaplycode.it/play/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5: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19" name="Google Shape;219;p15: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20" name="Google Shape;220;p1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8: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27" name="Google Shape;227;p18:notes"/>
          <p:cNvSpPr/>
          <p:nvPr>
            <p:ph idx="2" type="sldImg"/>
          </p:nvPr>
        </p:nvSpPr>
        <p:spPr>
          <a:xfrm>
            <a:off x="1144587" y="695325"/>
            <a:ext cx="4568825" cy="342741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28" name="Google Shape;228;p1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6: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8" name="Google Shape;238;p6: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c2f83e7eb_0_9: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c2f83e7eb_0_9: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2" name="Google Shape;252;g6c2f83e7eb_0_9: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c1f33b215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c1f33b215_0_0: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8" name="Google Shape;258;g6c1f33b215_0_0: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95" name="Google Shape;95;p2:notes"/>
          <p:cNvSpPr txBox="1"/>
          <p:nvPr/>
        </p:nvSpPr>
        <p:spPr>
          <a:xfrm>
            <a:off x="3884612" y="8685212"/>
            <a:ext cx="2971800" cy="457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a:solidFill>
                  <a:srgbClr val="000000"/>
                </a:solidFill>
                <a:latin typeface="Calibri"/>
                <a:ea typeface="Calibri"/>
                <a:cs typeface="Calibri"/>
                <a:sym typeface="Calibri"/>
              </a:rPr>
              <a:t>‹#›</a:t>
            </a:fld>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Clr>
                <a:srgbClr val="000000"/>
              </a:buClr>
              <a:buSzPts val="800"/>
              <a:buFont typeface="Calibri"/>
              <a:buNone/>
            </a:pPr>
            <a:r>
              <a:t/>
            </a:r>
            <a:endParaRPr sz="8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c25a83347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c25a83347_0_0: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5" name="Google Shape;265;g6c25a83347_0_0: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6c2f83e7eb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c2f83e7eb_0_0: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2" name="Google Shape;272;g6c2f83e7eb_0_0: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5df3eefcb_2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5df3eefcb_2_0: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2" name="Google Shape;282;g75df3eefcb_2_0: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c2f434c5c_5_9: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c2f434c5c_5_9: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9" name="Google Shape;109;g6c2f434c5c_5_9: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5dbd05fde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dbd05fde_0_0: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 name="Google Shape;116;g75dbd05fde_0_0: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21" name="Google Shape;121;p4:notes"/>
          <p:cNvSpPr/>
          <p:nvPr>
            <p:ph idx="2" type="sldImg"/>
          </p:nvPr>
        </p:nvSpPr>
        <p:spPr>
          <a:xfrm>
            <a:off x="1144587" y="695325"/>
            <a:ext cx="4568825" cy="342741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30" name="Google Shape;130;p5:notes"/>
          <p:cNvSpPr/>
          <p:nvPr>
            <p:ph idx="2" type="sldImg"/>
          </p:nvPr>
        </p:nvSpPr>
        <p:spPr>
          <a:xfrm>
            <a:off x="1144587" y="695325"/>
            <a:ext cx="4568825" cy="342741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54" name="Google Shape;154;p8:notes"/>
          <p:cNvSpPr/>
          <p:nvPr>
            <p:ph idx="2" type="sldImg"/>
          </p:nvPr>
        </p:nvSpPr>
        <p:spPr>
          <a:xfrm>
            <a:off x="1144587" y="695325"/>
            <a:ext cx="4568825" cy="342741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type="blank">
  <p:cSld name="BLANK">
    <p:spTree>
      <p:nvGrpSpPr>
        <p:cNvPr id="26" name="Shape 26"/>
        <p:cNvGrpSpPr/>
        <p:nvPr/>
      </p:nvGrpSpPr>
      <p:grpSpPr>
        <a:xfrm>
          <a:off x="0" y="0"/>
          <a:ext cx="0" cy="0"/>
          <a:chOff x="0" y="0"/>
          <a:chExt cx="0" cy="0"/>
        </a:xfrm>
      </p:grpSpPr>
      <p:sp>
        <p:nvSpPr>
          <p:cNvPr id="27" name="Google Shape;27;p2"/>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8" name="Google Shape;28;p2"/>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74" name="Shape 74"/>
        <p:cNvGrpSpPr/>
        <p:nvPr/>
      </p:nvGrpSpPr>
      <p:grpSpPr>
        <a:xfrm>
          <a:off x="0" y="0"/>
          <a:ext cx="0" cy="0"/>
          <a:chOff x="0" y="0"/>
          <a:chExt cx="0" cy="0"/>
        </a:xfrm>
      </p:grpSpPr>
      <p:sp>
        <p:nvSpPr>
          <p:cNvPr id="75" name="Google Shape;75;p11"/>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4000" cap="none"/>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6" name="Google Shape;76;p11"/>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lnSpc>
                <a:spcPct val="104000"/>
              </a:lnSpc>
              <a:spcBef>
                <a:spcPts val="0"/>
              </a:spcBef>
              <a:spcAft>
                <a:spcPts val="0"/>
              </a:spcAft>
              <a:buSzPts val="2000"/>
              <a:buNone/>
              <a:defRPr sz="2000"/>
            </a:lvl1pPr>
            <a:lvl2pPr indent="-228600" lvl="1" marL="914400" algn="l">
              <a:lnSpc>
                <a:spcPct val="104000"/>
              </a:lnSpc>
              <a:spcBef>
                <a:spcPts val="1425"/>
              </a:spcBef>
              <a:spcAft>
                <a:spcPts val="0"/>
              </a:spcAft>
              <a:buSzPts val="1800"/>
              <a:buNone/>
              <a:defRPr sz="1800"/>
            </a:lvl2pPr>
            <a:lvl3pPr indent="-228600" lvl="2" marL="1371600" algn="l">
              <a:lnSpc>
                <a:spcPct val="104000"/>
              </a:lnSpc>
              <a:spcBef>
                <a:spcPts val="1138"/>
              </a:spcBef>
              <a:spcAft>
                <a:spcPts val="0"/>
              </a:spcAft>
              <a:buSzPts val="1600"/>
              <a:buNone/>
              <a:defRPr sz="1600"/>
            </a:lvl3pPr>
            <a:lvl4pPr indent="-228600" lvl="3" marL="1828800" algn="l">
              <a:lnSpc>
                <a:spcPct val="104000"/>
              </a:lnSpc>
              <a:spcBef>
                <a:spcPts val="850"/>
              </a:spcBef>
              <a:spcAft>
                <a:spcPts val="0"/>
              </a:spcAft>
              <a:buSzPts val="1400"/>
              <a:buNone/>
              <a:defRPr sz="1400"/>
            </a:lvl4pPr>
            <a:lvl5pPr indent="-228600" lvl="4" marL="2286000" algn="l">
              <a:lnSpc>
                <a:spcPct val="104000"/>
              </a:lnSpc>
              <a:spcBef>
                <a:spcPts val="575"/>
              </a:spcBef>
              <a:spcAft>
                <a:spcPts val="0"/>
              </a:spcAft>
              <a:buSzPts val="1400"/>
              <a:buNone/>
              <a:defRPr sz="1400"/>
            </a:lvl5pPr>
            <a:lvl6pPr indent="-228600" lvl="5" marL="2743200" algn="l">
              <a:lnSpc>
                <a:spcPct val="104000"/>
              </a:lnSpc>
              <a:spcBef>
                <a:spcPts val="288"/>
              </a:spcBef>
              <a:spcAft>
                <a:spcPts val="0"/>
              </a:spcAft>
              <a:buSzPts val="1400"/>
              <a:buNone/>
              <a:defRPr sz="1400"/>
            </a:lvl6pPr>
            <a:lvl7pPr indent="-228600" lvl="6" marL="3200400" algn="l">
              <a:lnSpc>
                <a:spcPct val="104000"/>
              </a:lnSpc>
              <a:spcBef>
                <a:spcPts val="288"/>
              </a:spcBef>
              <a:spcAft>
                <a:spcPts val="0"/>
              </a:spcAft>
              <a:buSzPts val="1400"/>
              <a:buNone/>
              <a:defRPr sz="1400"/>
            </a:lvl7pPr>
            <a:lvl8pPr indent="-228600" lvl="7" marL="3657600" algn="l">
              <a:lnSpc>
                <a:spcPct val="104000"/>
              </a:lnSpc>
              <a:spcBef>
                <a:spcPts val="288"/>
              </a:spcBef>
              <a:spcAft>
                <a:spcPts val="0"/>
              </a:spcAft>
              <a:buSzPts val="1400"/>
              <a:buNone/>
              <a:defRPr sz="1400"/>
            </a:lvl8pPr>
            <a:lvl9pPr indent="-228600" lvl="8" marL="4114800" algn="l">
              <a:lnSpc>
                <a:spcPct val="104000"/>
              </a:lnSpc>
              <a:spcBef>
                <a:spcPts val="288"/>
              </a:spcBef>
              <a:spcAft>
                <a:spcPts val="288"/>
              </a:spcAft>
              <a:buSzPts val="1400"/>
              <a:buNone/>
              <a:defRPr sz="1400"/>
            </a:lvl9pPr>
          </a:lstStyle>
          <a:p/>
        </p:txBody>
      </p:sp>
      <p:sp>
        <p:nvSpPr>
          <p:cNvPr id="77" name="Google Shape;77;p11"/>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8" name="Google Shape;78;p11"/>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685800" y="2130425"/>
            <a:ext cx="7772400" cy="14700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1" name="Google Shape;81;p12"/>
          <p:cNvSpPr txBox="1"/>
          <p:nvPr>
            <p:ph idx="1" type="subTitle"/>
          </p:nvPr>
        </p:nvSpPr>
        <p:spPr>
          <a:xfrm>
            <a:off x="1371600" y="3886200"/>
            <a:ext cx="6400800" cy="1752600"/>
          </a:xfrm>
          <a:prstGeom prst="rect">
            <a:avLst/>
          </a:prstGeom>
          <a:noFill/>
          <a:ln>
            <a:noFill/>
          </a:ln>
        </p:spPr>
        <p:txBody>
          <a:bodyPr anchorCtr="0" anchor="t" bIns="0" lIns="0" spcFirstLastPara="1" rIns="0" wrap="square" tIns="0">
            <a:noAutofit/>
          </a:bodyPr>
          <a:lstStyle>
            <a:lvl1pPr lvl="0" algn="ctr">
              <a:lnSpc>
                <a:spcPct val="104000"/>
              </a:lnSpc>
              <a:spcBef>
                <a:spcPts val="0"/>
              </a:spcBef>
              <a:spcAft>
                <a:spcPts val="0"/>
              </a:spcAft>
              <a:buSzPts val="1800"/>
              <a:buNone/>
              <a:defRPr/>
            </a:lvl1pPr>
            <a:lvl2pPr lvl="1" algn="ctr">
              <a:lnSpc>
                <a:spcPct val="104000"/>
              </a:lnSpc>
              <a:spcBef>
                <a:spcPts val="1425"/>
              </a:spcBef>
              <a:spcAft>
                <a:spcPts val="0"/>
              </a:spcAft>
              <a:buSzPts val="1400"/>
              <a:buNone/>
              <a:defRPr/>
            </a:lvl2pPr>
            <a:lvl3pPr lvl="2" algn="ctr">
              <a:lnSpc>
                <a:spcPct val="104000"/>
              </a:lnSpc>
              <a:spcBef>
                <a:spcPts val="1138"/>
              </a:spcBef>
              <a:spcAft>
                <a:spcPts val="0"/>
              </a:spcAft>
              <a:buSzPts val="1200"/>
              <a:buNone/>
              <a:defRPr/>
            </a:lvl3pPr>
            <a:lvl4pPr lvl="3" algn="ctr">
              <a:lnSpc>
                <a:spcPct val="104000"/>
              </a:lnSpc>
              <a:spcBef>
                <a:spcPts val="850"/>
              </a:spcBef>
              <a:spcAft>
                <a:spcPts val="0"/>
              </a:spcAft>
              <a:buSzPts val="1200"/>
              <a:buNone/>
              <a:defRPr/>
            </a:lvl4pPr>
            <a:lvl5pPr lvl="4" algn="ctr">
              <a:lnSpc>
                <a:spcPct val="104000"/>
              </a:lnSpc>
              <a:spcBef>
                <a:spcPts val="575"/>
              </a:spcBef>
              <a:spcAft>
                <a:spcPts val="0"/>
              </a:spcAft>
              <a:buSzPts val="2000"/>
              <a:buNone/>
              <a:defRPr/>
            </a:lvl5pPr>
            <a:lvl6pPr lvl="5" algn="ctr">
              <a:lnSpc>
                <a:spcPct val="104000"/>
              </a:lnSpc>
              <a:spcBef>
                <a:spcPts val="288"/>
              </a:spcBef>
              <a:spcAft>
                <a:spcPts val="0"/>
              </a:spcAft>
              <a:buSzPts val="2000"/>
              <a:buNone/>
              <a:defRPr/>
            </a:lvl6pPr>
            <a:lvl7pPr lvl="6" algn="ctr">
              <a:lnSpc>
                <a:spcPct val="104000"/>
              </a:lnSpc>
              <a:spcBef>
                <a:spcPts val="288"/>
              </a:spcBef>
              <a:spcAft>
                <a:spcPts val="0"/>
              </a:spcAft>
              <a:buSzPts val="2000"/>
              <a:buNone/>
              <a:defRPr/>
            </a:lvl7pPr>
            <a:lvl8pPr lvl="7" algn="ctr">
              <a:lnSpc>
                <a:spcPct val="104000"/>
              </a:lnSpc>
              <a:spcBef>
                <a:spcPts val="288"/>
              </a:spcBef>
              <a:spcAft>
                <a:spcPts val="0"/>
              </a:spcAft>
              <a:buSzPts val="2000"/>
              <a:buNone/>
              <a:defRPr/>
            </a:lvl8pPr>
            <a:lvl9pPr lvl="8" algn="ctr">
              <a:lnSpc>
                <a:spcPct val="104000"/>
              </a:lnSpc>
              <a:spcBef>
                <a:spcPts val="288"/>
              </a:spcBef>
              <a:spcAft>
                <a:spcPts val="288"/>
              </a:spcAft>
              <a:buSzPts val="2000"/>
              <a:buNone/>
              <a:defRPr/>
            </a:lvl9pPr>
          </a:lstStyle>
          <a:p/>
        </p:txBody>
      </p:sp>
      <p:sp>
        <p:nvSpPr>
          <p:cNvPr id="82" name="Google Shape;82;p12"/>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3" name="Google Shape;83;p12"/>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29" name="Shape 29"/>
        <p:cNvGrpSpPr/>
        <p:nvPr/>
      </p:nvGrpSpPr>
      <p:grpSpPr>
        <a:xfrm>
          <a:off x="0" y="0"/>
          <a:ext cx="0" cy="0"/>
          <a:chOff x="0" y="0"/>
          <a:chExt cx="0" cy="0"/>
        </a:xfrm>
      </p:grpSpPr>
      <p:sp>
        <p:nvSpPr>
          <p:cNvPr id="30" name="Google Shape;30;p3"/>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1" name="Google Shape;31;p3"/>
          <p:cNvSpPr txBox="1"/>
          <p:nvPr>
            <p:ph idx="1" type="body"/>
          </p:nvPr>
        </p:nvSpPr>
        <p:spPr>
          <a:xfrm>
            <a:off x="457200" y="1604962"/>
            <a:ext cx="8228012" cy="4524375"/>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a:lvl1pPr>
            <a:lvl2pPr indent="-228600" lvl="1" marL="914400" algn="l">
              <a:lnSpc>
                <a:spcPct val="104000"/>
              </a:lnSpc>
              <a:spcBef>
                <a:spcPts val="1425"/>
              </a:spcBef>
              <a:spcAft>
                <a:spcPts val="0"/>
              </a:spcAft>
              <a:buSzPts val="1400"/>
              <a:buNone/>
              <a:defRPr/>
            </a:lvl2pPr>
            <a:lvl3pPr indent="-228600" lvl="2" marL="1371600" algn="l">
              <a:lnSpc>
                <a:spcPct val="104000"/>
              </a:lnSpc>
              <a:spcBef>
                <a:spcPts val="1138"/>
              </a:spcBef>
              <a:spcAft>
                <a:spcPts val="0"/>
              </a:spcAft>
              <a:buSzPts val="1400"/>
              <a:buNone/>
              <a:defRPr/>
            </a:lvl3pPr>
            <a:lvl4pPr indent="-228600" lvl="3" marL="1828800" algn="l">
              <a:lnSpc>
                <a:spcPct val="104000"/>
              </a:lnSpc>
              <a:spcBef>
                <a:spcPts val="850"/>
              </a:spcBef>
              <a:spcAft>
                <a:spcPts val="0"/>
              </a:spcAft>
              <a:buSzPts val="1400"/>
              <a:buNone/>
              <a:defRPr/>
            </a:lvl4pPr>
            <a:lvl5pPr indent="-228600" lvl="4" marL="2286000" algn="l">
              <a:lnSpc>
                <a:spcPct val="104000"/>
              </a:lnSpc>
              <a:spcBef>
                <a:spcPts val="575"/>
              </a:spcBef>
              <a:spcAft>
                <a:spcPts val="0"/>
              </a:spcAft>
              <a:buSzPts val="1400"/>
              <a:buNone/>
              <a:defRPr/>
            </a:lvl5pPr>
            <a:lvl6pPr indent="-228600" lvl="5" marL="2743200" algn="l">
              <a:lnSpc>
                <a:spcPct val="104000"/>
              </a:lnSpc>
              <a:spcBef>
                <a:spcPts val="288"/>
              </a:spcBef>
              <a:spcAft>
                <a:spcPts val="0"/>
              </a:spcAft>
              <a:buSzPts val="1400"/>
              <a:buNone/>
              <a:defRPr/>
            </a:lvl6pPr>
            <a:lvl7pPr indent="-228600" lvl="6" marL="3200400" algn="l">
              <a:lnSpc>
                <a:spcPct val="104000"/>
              </a:lnSpc>
              <a:spcBef>
                <a:spcPts val="288"/>
              </a:spcBef>
              <a:spcAft>
                <a:spcPts val="0"/>
              </a:spcAft>
              <a:buSzPts val="1400"/>
              <a:buNone/>
              <a:defRPr/>
            </a:lvl7pPr>
            <a:lvl8pPr indent="-228600" lvl="7" marL="3657600" algn="l">
              <a:lnSpc>
                <a:spcPct val="104000"/>
              </a:lnSpc>
              <a:spcBef>
                <a:spcPts val="288"/>
              </a:spcBef>
              <a:spcAft>
                <a:spcPts val="0"/>
              </a:spcAft>
              <a:buSzPts val="1400"/>
              <a:buNone/>
              <a:defRPr/>
            </a:lvl8pPr>
            <a:lvl9pPr indent="-228600" lvl="8" marL="4114800" algn="l">
              <a:lnSpc>
                <a:spcPct val="104000"/>
              </a:lnSpc>
              <a:spcBef>
                <a:spcPts val="288"/>
              </a:spcBef>
              <a:spcAft>
                <a:spcPts val="288"/>
              </a:spcAft>
              <a:buSzPts val="1400"/>
              <a:buNone/>
              <a:defRPr/>
            </a:lvl9pPr>
          </a:lstStyle>
          <a:p/>
        </p:txBody>
      </p:sp>
      <p:sp>
        <p:nvSpPr>
          <p:cNvPr id="32" name="Google Shape;32;p3"/>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3" name="Google Shape;33;p3"/>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34" name="Shape 34"/>
        <p:cNvGrpSpPr/>
        <p:nvPr/>
      </p:nvGrpSpPr>
      <p:grpSpPr>
        <a:xfrm>
          <a:off x="0" y="0"/>
          <a:ext cx="0" cy="0"/>
          <a:chOff x="0" y="0"/>
          <a:chExt cx="0" cy="0"/>
        </a:xfrm>
      </p:grpSpPr>
      <p:sp>
        <p:nvSpPr>
          <p:cNvPr id="35" name="Google Shape;35;p4"/>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2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6" name="Google Shape;36;p4"/>
          <p:cNvSpPr/>
          <p:nvPr>
            <p:ph idx="2" type="pic"/>
          </p:nvPr>
        </p:nvSpPr>
        <p:spPr>
          <a:xfrm>
            <a:off x="1792288" y="612775"/>
            <a:ext cx="5486400" cy="4114800"/>
          </a:xfrm>
          <a:prstGeom prst="rect">
            <a:avLst/>
          </a:prstGeom>
          <a:noFill/>
          <a:ln>
            <a:noFill/>
          </a:ln>
        </p:spPr>
        <p:txBody>
          <a:bodyPr anchorCtr="0" anchor="t" bIns="0" lIns="0" spcFirstLastPara="1" rIns="0" wrap="square" tIns="0">
            <a:noAutofit/>
          </a:bodyPr>
          <a:lstStyle>
            <a:lvl1pPr lvl="0" marR="0" rtl="0" algn="l">
              <a:lnSpc>
                <a:spcPct val="104000"/>
              </a:lnSpc>
              <a:spcBef>
                <a:spcPts val="0"/>
              </a:spcBef>
              <a:spcAft>
                <a:spcPts val="0"/>
              </a:spcAft>
              <a:buClr>
                <a:srgbClr val="000000"/>
              </a:buClr>
              <a:buSzPts val="3200"/>
              <a:buFont typeface="Times New Roman"/>
              <a:buNone/>
              <a:defRPr b="0" i="0" sz="3200" u="none" cap="none" strike="noStrike">
                <a:solidFill>
                  <a:srgbClr val="404040"/>
                </a:solidFill>
                <a:latin typeface="Trebuchet MS"/>
                <a:ea typeface="Trebuchet MS"/>
                <a:cs typeface="Trebuchet MS"/>
                <a:sym typeface="Trebuchet MS"/>
              </a:defRPr>
            </a:lvl1pPr>
            <a:lvl2pPr lvl="1" marR="0" rtl="0" algn="l">
              <a:lnSpc>
                <a:spcPct val="104000"/>
              </a:lnSpc>
              <a:spcBef>
                <a:spcPts val="1425"/>
              </a:spcBef>
              <a:spcAft>
                <a:spcPts val="0"/>
              </a:spcAft>
              <a:buClr>
                <a:srgbClr val="000000"/>
              </a:buClr>
              <a:buSzPts val="2800"/>
              <a:buFont typeface="Times New Roman"/>
              <a:buNone/>
              <a:defRPr b="0" i="0" sz="2800" u="none" cap="none" strike="noStrike">
                <a:solidFill>
                  <a:srgbClr val="404040"/>
                </a:solidFill>
                <a:latin typeface="Trebuchet MS"/>
                <a:ea typeface="Trebuchet MS"/>
                <a:cs typeface="Trebuchet MS"/>
                <a:sym typeface="Trebuchet MS"/>
              </a:defRPr>
            </a:lvl2pPr>
            <a:lvl3pPr lvl="2" marR="0" rtl="0" algn="l">
              <a:lnSpc>
                <a:spcPct val="104000"/>
              </a:lnSpc>
              <a:spcBef>
                <a:spcPts val="1138"/>
              </a:spcBef>
              <a:spcAft>
                <a:spcPts val="0"/>
              </a:spcAft>
              <a:buClr>
                <a:srgbClr val="000000"/>
              </a:buClr>
              <a:buSzPts val="2400"/>
              <a:buFont typeface="Times New Roman"/>
              <a:buNone/>
              <a:defRPr b="0" i="0" sz="2400" u="none" cap="none" strike="noStrike">
                <a:solidFill>
                  <a:srgbClr val="404040"/>
                </a:solidFill>
                <a:latin typeface="Trebuchet MS"/>
                <a:ea typeface="Trebuchet MS"/>
                <a:cs typeface="Trebuchet MS"/>
                <a:sym typeface="Trebuchet MS"/>
              </a:defRPr>
            </a:lvl3pPr>
            <a:lvl4pPr lvl="3" marR="0" rtl="0" algn="l">
              <a:lnSpc>
                <a:spcPct val="104000"/>
              </a:lnSpc>
              <a:spcBef>
                <a:spcPts val="850"/>
              </a:spcBef>
              <a:spcAft>
                <a:spcPts val="0"/>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4pPr>
            <a:lvl5pPr lvl="4" marR="0" rtl="0" algn="l">
              <a:lnSpc>
                <a:spcPct val="104000"/>
              </a:lnSpc>
              <a:spcBef>
                <a:spcPts val="575"/>
              </a:spcBef>
              <a:spcAft>
                <a:spcPts val="0"/>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5pPr>
            <a:lvl6pPr lvl="5" marR="0" rtl="0" algn="l">
              <a:lnSpc>
                <a:spcPct val="104000"/>
              </a:lnSpc>
              <a:spcBef>
                <a:spcPts val="288"/>
              </a:spcBef>
              <a:spcAft>
                <a:spcPts val="0"/>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6pPr>
            <a:lvl7pPr lvl="6" marR="0" rtl="0" algn="l">
              <a:lnSpc>
                <a:spcPct val="104000"/>
              </a:lnSpc>
              <a:spcBef>
                <a:spcPts val="288"/>
              </a:spcBef>
              <a:spcAft>
                <a:spcPts val="0"/>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7pPr>
            <a:lvl8pPr lvl="7" marR="0" rtl="0" algn="l">
              <a:lnSpc>
                <a:spcPct val="104000"/>
              </a:lnSpc>
              <a:spcBef>
                <a:spcPts val="288"/>
              </a:spcBef>
              <a:spcAft>
                <a:spcPts val="0"/>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8pPr>
            <a:lvl9pPr lvl="8" marR="0" rtl="0" algn="l">
              <a:lnSpc>
                <a:spcPct val="104000"/>
              </a:lnSpc>
              <a:spcBef>
                <a:spcPts val="288"/>
              </a:spcBef>
              <a:spcAft>
                <a:spcPts val="288"/>
              </a:spcAft>
              <a:buClr>
                <a:srgbClr val="000000"/>
              </a:buClr>
              <a:buSzPts val="2000"/>
              <a:buFont typeface="Times New Roman"/>
              <a:buNone/>
              <a:defRPr b="0" i="0" sz="2000" u="none" cap="none" strike="noStrike">
                <a:solidFill>
                  <a:srgbClr val="404040"/>
                </a:solidFill>
                <a:latin typeface="Trebuchet MS"/>
                <a:ea typeface="Trebuchet MS"/>
                <a:cs typeface="Trebuchet MS"/>
                <a:sym typeface="Trebuchet MS"/>
              </a:defRPr>
            </a:lvl9pPr>
          </a:lstStyle>
          <a:p/>
        </p:txBody>
      </p:sp>
      <p:sp>
        <p:nvSpPr>
          <p:cNvPr id="37" name="Google Shape;37;p4"/>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1400"/>
            </a:lvl1pPr>
            <a:lvl2pPr indent="-228600" lvl="1" marL="914400" algn="l">
              <a:lnSpc>
                <a:spcPct val="104000"/>
              </a:lnSpc>
              <a:spcBef>
                <a:spcPts val="1425"/>
              </a:spcBef>
              <a:spcAft>
                <a:spcPts val="0"/>
              </a:spcAft>
              <a:buSzPts val="1200"/>
              <a:buNone/>
              <a:defRPr sz="1200"/>
            </a:lvl2pPr>
            <a:lvl3pPr indent="-228600" lvl="2" marL="1371600" algn="l">
              <a:lnSpc>
                <a:spcPct val="104000"/>
              </a:lnSpc>
              <a:spcBef>
                <a:spcPts val="1138"/>
              </a:spcBef>
              <a:spcAft>
                <a:spcPts val="0"/>
              </a:spcAft>
              <a:buSzPts val="1000"/>
              <a:buNone/>
              <a:defRPr sz="1000"/>
            </a:lvl3pPr>
            <a:lvl4pPr indent="-228600" lvl="3" marL="1828800" algn="l">
              <a:lnSpc>
                <a:spcPct val="104000"/>
              </a:lnSpc>
              <a:spcBef>
                <a:spcPts val="850"/>
              </a:spcBef>
              <a:spcAft>
                <a:spcPts val="0"/>
              </a:spcAft>
              <a:buSzPts val="900"/>
              <a:buNone/>
              <a:defRPr sz="900"/>
            </a:lvl4pPr>
            <a:lvl5pPr indent="-228600" lvl="4" marL="2286000" algn="l">
              <a:lnSpc>
                <a:spcPct val="104000"/>
              </a:lnSpc>
              <a:spcBef>
                <a:spcPts val="575"/>
              </a:spcBef>
              <a:spcAft>
                <a:spcPts val="0"/>
              </a:spcAft>
              <a:buSzPts val="900"/>
              <a:buNone/>
              <a:defRPr sz="900"/>
            </a:lvl5pPr>
            <a:lvl6pPr indent="-228600" lvl="5" marL="2743200" algn="l">
              <a:lnSpc>
                <a:spcPct val="104000"/>
              </a:lnSpc>
              <a:spcBef>
                <a:spcPts val="288"/>
              </a:spcBef>
              <a:spcAft>
                <a:spcPts val="0"/>
              </a:spcAft>
              <a:buSzPts val="900"/>
              <a:buNone/>
              <a:defRPr sz="900"/>
            </a:lvl6pPr>
            <a:lvl7pPr indent="-228600" lvl="6" marL="3200400" algn="l">
              <a:lnSpc>
                <a:spcPct val="104000"/>
              </a:lnSpc>
              <a:spcBef>
                <a:spcPts val="288"/>
              </a:spcBef>
              <a:spcAft>
                <a:spcPts val="0"/>
              </a:spcAft>
              <a:buSzPts val="900"/>
              <a:buNone/>
              <a:defRPr sz="900"/>
            </a:lvl7pPr>
            <a:lvl8pPr indent="-228600" lvl="7" marL="3657600" algn="l">
              <a:lnSpc>
                <a:spcPct val="104000"/>
              </a:lnSpc>
              <a:spcBef>
                <a:spcPts val="288"/>
              </a:spcBef>
              <a:spcAft>
                <a:spcPts val="0"/>
              </a:spcAft>
              <a:buSzPts val="900"/>
              <a:buNone/>
              <a:defRPr sz="900"/>
            </a:lvl8pPr>
            <a:lvl9pPr indent="-228600" lvl="8" marL="4114800" algn="l">
              <a:lnSpc>
                <a:spcPct val="104000"/>
              </a:lnSpc>
              <a:spcBef>
                <a:spcPts val="288"/>
              </a:spcBef>
              <a:spcAft>
                <a:spcPts val="288"/>
              </a:spcAft>
              <a:buSzPts val="900"/>
              <a:buNone/>
              <a:defRPr sz="900"/>
            </a:lvl9pPr>
          </a:lstStyle>
          <a:p/>
        </p:txBody>
      </p:sp>
      <p:sp>
        <p:nvSpPr>
          <p:cNvPr id="38" name="Google Shape;38;p4"/>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9" name="Google Shape;39;p4"/>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type="vertTitleAndTx">
  <p:cSld name="VERTICAL_TITLE_AND_VERTICAL_TEXT">
    <p:spTree>
      <p:nvGrpSpPr>
        <p:cNvPr id="40" name="Shape 40"/>
        <p:cNvGrpSpPr/>
        <p:nvPr/>
      </p:nvGrpSpPr>
      <p:grpSpPr>
        <a:xfrm>
          <a:off x="0" y="0"/>
          <a:ext cx="0" cy="0"/>
          <a:chOff x="0" y="0"/>
          <a:chExt cx="0" cy="0"/>
        </a:xfrm>
      </p:grpSpPr>
      <p:sp>
        <p:nvSpPr>
          <p:cNvPr id="41" name="Google Shape;41;p5"/>
          <p:cNvSpPr txBox="1"/>
          <p:nvPr>
            <p:ph type="title"/>
          </p:nvPr>
        </p:nvSpPr>
        <p:spPr>
          <a:xfrm rot="5400000">
            <a:off x="4729163" y="2173287"/>
            <a:ext cx="5856288" cy="2055813"/>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2" name="Google Shape;42;p5"/>
          <p:cNvSpPr txBox="1"/>
          <p:nvPr>
            <p:ph idx="1" type="body"/>
          </p:nvPr>
        </p:nvSpPr>
        <p:spPr>
          <a:xfrm rot="5400000">
            <a:off x="538956" y="191294"/>
            <a:ext cx="5856288" cy="6019800"/>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a:lvl1pPr>
            <a:lvl2pPr indent="-228600" lvl="1" marL="914400" algn="l">
              <a:lnSpc>
                <a:spcPct val="104000"/>
              </a:lnSpc>
              <a:spcBef>
                <a:spcPts val="1425"/>
              </a:spcBef>
              <a:spcAft>
                <a:spcPts val="0"/>
              </a:spcAft>
              <a:buSzPts val="1400"/>
              <a:buNone/>
              <a:defRPr/>
            </a:lvl2pPr>
            <a:lvl3pPr indent="-228600" lvl="2" marL="1371600" algn="l">
              <a:lnSpc>
                <a:spcPct val="104000"/>
              </a:lnSpc>
              <a:spcBef>
                <a:spcPts val="1138"/>
              </a:spcBef>
              <a:spcAft>
                <a:spcPts val="0"/>
              </a:spcAft>
              <a:buSzPts val="1400"/>
              <a:buNone/>
              <a:defRPr/>
            </a:lvl3pPr>
            <a:lvl4pPr indent="-228600" lvl="3" marL="1828800" algn="l">
              <a:lnSpc>
                <a:spcPct val="104000"/>
              </a:lnSpc>
              <a:spcBef>
                <a:spcPts val="850"/>
              </a:spcBef>
              <a:spcAft>
                <a:spcPts val="0"/>
              </a:spcAft>
              <a:buSzPts val="1400"/>
              <a:buNone/>
              <a:defRPr/>
            </a:lvl4pPr>
            <a:lvl5pPr indent="-228600" lvl="4" marL="2286000" algn="l">
              <a:lnSpc>
                <a:spcPct val="104000"/>
              </a:lnSpc>
              <a:spcBef>
                <a:spcPts val="575"/>
              </a:spcBef>
              <a:spcAft>
                <a:spcPts val="0"/>
              </a:spcAft>
              <a:buSzPts val="1400"/>
              <a:buNone/>
              <a:defRPr/>
            </a:lvl5pPr>
            <a:lvl6pPr indent="-228600" lvl="5" marL="2743200" algn="l">
              <a:lnSpc>
                <a:spcPct val="104000"/>
              </a:lnSpc>
              <a:spcBef>
                <a:spcPts val="288"/>
              </a:spcBef>
              <a:spcAft>
                <a:spcPts val="0"/>
              </a:spcAft>
              <a:buSzPts val="1400"/>
              <a:buNone/>
              <a:defRPr/>
            </a:lvl6pPr>
            <a:lvl7pPr indent="-228600" lvl="6" marL="3200400" algn="l">
              <a:lnSpc>
                <a:spcPct val="104000"/>
              </a:lnSpc>
              <a:spcBef>
                <a:spcPts val="288"/>
              </a:spcBef>
              <a:spcAft>
                <a:spcPts val="0"/>
              </a:spcAft>
              <a:buSzPts val="1400"/>
              <a:buNone/>
              <a:defRPr/>
            </a:lvl7pPr>
            <a:lvl8pPr indent="-228600" lvl="7" marL="3657600" algn="l">
              <a:lnSpc>
                <a:spcPct val="104000"/>
              </a:lnSpc>
              <a:spcBef>
                <a:spcPts val="288"/>
              </a:spcBef>
              <a:spcAft>
                <a:spcPts val="0"/>
              </a:spcAft>
              <a:buSzPts val="1400"/>
              <a:buNone/>
              <a:defRPr/>
            </a:lvl8pPr>
            <a:lvl9pPr indent="-228600" lvl="8" marL="4114800" algn="l">
              <a:lnSpc>
                <a:spcPct val="104000"/>
              </a:lnSpc>
              <a:spcBef>
                <a:spcPts val="288"/>
              </a:spcBef>
              <a:spcAft>
                <a:spcPts val="288"/>
              </a:spcAft>
              <a:buSzPts val="1400"/>
              <a:buNone/>
              <a:defRPr/>
            </a:lvl9pPr>
          </a:lstStyle>
          <a:p/>
        </p:txBody>
      </p:sp>
      <p:sp>
        <p:nvSpPr>
          <p:cNvPr id="43" name="Google Shape;43;p5"/>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4" name="Google Shape;44;p5"/>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45" name="Shape 45"/>
        <p:cNvGrpSpPr/>
        <p:nvPr/>
      </p:nvGrpSpPr>
      <p:grpSpPr>
        <a:xfrm>
          <a:off x="0" y="0"/>
          <a:ext cx="0" cy="0"/>
          <a:chOff x="0" y="0"/>
          <a:chExt cx="0" cy="0"/>
        </a:xfrm>
      </p:grpSpPr>
      <p:sp>
        <p:nvSpPr>
          <p:cNvPr id="46" name="Google Shape;46;p6"/>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7" name="Google Shape;47;p6"/>
          <p:cNvSpPr txBox="1"/>
          <p:nvPr>
            <p:ph idx="1" type="body"/>
          </p:nvPr>
        </p:nvSpPr>
        <p:spPr>
          <a:xfrm rot="5400000">
            <a:off x="2309018" y="-246857"/>
            <a:ext cx="4524375" cy="8228012"/>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a:lvl1pPr>
            <a:lvl2pPr indent="-228600" lvl="1" marL="914400" algn="l">
              <a:lnSpc>
                <a:spcPct val="104000"/>
              </a:lnSpc>
              <a:spcBef>
                <a:spcPts val="1425"/>
              </a:spcBef>
              <a:spcAft>
                <a:spcPts val="0"/>
              </a:spcAft>
              <a:buSzPts val="1400"/>
              <a:buNone/>
              <a:defRPr/>
            </a:lvl2pPr>
            <a:lvl3pPr indent="-228600" lvl="2" marL="1371600" algn="l">
              <a:lnSpc>
                <a:spcPct val="104000"/>
              </a:lnSpc>
              <a:spcBef>
                <a:spcPts val="1138"/>
              </a:spcBef>
              <a:spcAft>
                <a:spcPts val="0"/>
              </a:spcAft>
              <a:buSzPts val="1400"/>
              <a:buNone/>
              <a:defRPr/>
            </a:lvl3pPr>
            <a:lvl4pPr indent="-228600" lvl="3" marL="1828800" algn="l">
              <a:lnSpc>
                <a:spcPct val="104000"/>
              </a:lnSpc>
              <a:spcBef>
                <a:spcPts val="850"/>
              </a:spcBef>
              <a:spcAft>
                <a:spcPts val="0"/>
              </a:spcAft>
              <a:buSzPts val="1400"/>
              <a:buNone/>
              <a:defRPr/>
            </a:lvl4pPr>
            <a:lvl5pPr indent="-228600" lvl="4" marL="2286000" algn="l">
              <a:lnSpc>
                <a:spcPct val="104000"/>
              </a:lnSpc>
              <a:spcBef>
                <a:spcPts val="575"/>
              </a:spcBef>
              <a:spcAft>
                <a:spcPts val="0"/>
              </a:spcAft>
              <a:buSzPts val="1400"/>
              <a:buNone/>
              <a:defRPr/>
            </a:lvl5pPr>
            <a:lvl6pPr indent="-228600" lvl="5" marL="2743200" algn="l">
              <a:lnSpc>
                <a:spcPct val="104000"/>
              </a:lnSpc>
              <a:spcBef>
                <a:spcPts val="288"/>
              </a:spcBef>
              <a:spcAft>
                <a:spcPts val="0"/>
              </a:spcAft>
              <a:buSzPts val="1400"/>
              <a:buNone/>
              <a:defRPr/>
            </a:lvl6pPr>
            <a:lvl7pPr indent="-228600" lvl="6" marL="3200400" algn="l">
              <a:lnSpc>
                <a:spcPct val="104000"/>
              </a:lnSpc>
              <a:spcBef>
                <a:spcPts val="288"/>
              </a:spcBef>
              <a:spcAft>
                <a:spcPts val="0"/>
              </a:spcAft>
              <a:buSzPts val="1400"/>
              <a:buNone/>
              <a:defRPr/>
            </a:lvl7pPr>
            <a:lvl8pPr indent="-228600" lvl="7" marL="3657600" algn="l">
              <a:lnSpc>
                <a:spcPct val="104000"/>
              </a:lnSpc>
              <a:spcBef>
                <a:spcPts val="288"/>
              </a:spcBef>
              <a:spcAft>
                <a:spcPts val="0"/>
              </a:spcAft>
              <a:buSzPts val="1400"/>
              <a:buNone/>
              <a:defRPr/>
            </a:lvl8pPr>
            <a:lvl9pPr indent="-228600" lvl="8" marL="4114800" algn="l">
              <a:lnSpc>
                <a:spcPct val="104000"/>
              </a:lnSpc>
              <a:spcBef>
                <a:spcPts val="288"/>
              </a:spcBef>
              <a:spcAft>
                <a:spcPts val="288"/>
              </a:spcAft>
              <a:buSzPts val="1400"/>
              <a:buNone/>
              <a:defRPr/>
            </a:lvl9pPr>
          </a:lstStyle>
          <a:p/>
        </p:txBody>
      </p:sp>
      <p:sp>
        <p:nvSpPr>
          <p:cNvPr id="48" name="Google Shape;48;p6"/>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9" name="Google Shape;49;p6"/>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type="objTx">
  <p:cSld name="OBJECT_WITH_CAPTION_TEXT">
    <p:spTree>
      <p:nvGrpSpPr>
        <p:cNvPr id="50" name="Shape 50"/>
        <p:cNvGrpSpPr/>
        <p:nvPr/>
      </p:nvGrpSpPr>
      <p:grpSpPr>
        <a:xfrm>
          <a:off x="0" y="0"/>
          <a:ext cx="0" cy="0"/>
          <a:chOff x="0" y="0"/>
          <a:chExt cx="0" cy="0"/>
        </a:xfrm>
      </p:grpSpPr>
      <p:sp>
        <p:nvSpPr>
          <p:cNvPr id="51" name="Google Shape;51;p7"/>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2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2" name="Google Shape;52;p7"/>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3200"/>
            </a:lvl1pPr>
            <a:lvl2pPr indent="-228600" lvl="1" marL="914400" algn="l">
              <a:lnSpc>
                <a:spcPct val="104000"/>
              </a:lnSpc>
              <a:spcBef>
                <a:spcPts val="1425"/>
              </a:spcBef>
              <a:spcAft>
                <a:spcPts val="0"/>
              </a:spcAft>
              <a:buSzPts val="1400"/>
              <a:buNone/>
              <a:defRPr sz="2800"/>
            </a:lvl2pPr>
            <a:lvl3pPr indent="-228600" lvl="2" marL="1371600" algn="l">
              <a:lnSpc>
                <a:spcPct val="104000"/>
              </a:lnSpc>
              <a:spcBef>
                <a:spcPts val="1138"/>
              </a:spcBef>
              <a:spcAft>
                <a:spcPts val="0"/>
              </a:spcAft>
              <a:buSzPts val="1400"/>
              <a:buNone/>
              <a:defRPr sz="2400"/>
            </a:lvl3pPr>
            <a:lvl4pPr indent="-228600" lvl="3" marL="1828800" algn="l">
              <a:lnSpc>
                <a:spcPct val="104000"/>
              </a:lnSpc>
              <a:spcBef>
                <a:spcPts val="850"/>
              </a:spcBef>
              <a:spcAft>
                <a:spcPts val="0"/>
              </a:spcAft>
              <a:buSzPts val="1400"/>
              <a:buNone/>
              <a:defRPr sz="2000"/>
            </a:lvl4pPr>
            <a:lvl5pPr indent="-228600" lvl="4" marL="2286000" algn="l">
              <a:lnSpc>
                <a:spcPct val="104000"/>
              </a:lnSpc>
              <a:spcBef>
                <a:spcPts val="575"/>
              </a:spcBef>
              <a:spcAft>
                <a:spcPts val="0"/>
              </a:spcAft>
              <a:buSzPts val="1400"/>
              <a:buNone/>
              <a:defRPr sz="2000"/>
            </a:lvl5pPr>
            <a:lvl6pPr indent="-228600" lvl="5" marL="2743200" algn="l">
              <a:lnSpc>
                <a:spcPct val="104000"/>
              </a:lnSpc>
              <a:spcBef>
                <a:spcPts val="288"/>
              </a:spcBef>
              <a:spcAft>
                <a:spcPts val="0"/>
              </a:spcAft>
              <a:buSzPts val="1400"/>
              <a:buNone/>
              <a:defRPr sz="2000"/>
            </a:lvl6pPr>
            <a:lvl7pPr indent="-228600" lvl="6" marL="3200400" algn="l">
              <a:lnSpc>
                <a:spcPct val="104000"/>
              </a:lnSpc>
              <a:spcBef>
                <a:spcPts val="288"/>
              </a:spcBef>
              <a:spcAft>
                <a:spcPts val="0"/>
              </a:spcAft>
              <a:buSzPts val="1400"/>
              <a:buNone/>
              <a:defRPr sz="2000"/>
            </a:lvl7pPr>
            <a:lvl8pPr indent="-228600" lvl="7" marL="3657600" algn="l">
              <a:lnSpc>
                <a:spcPct val="104000"/>
              </a:lnSpc>
              <a:spcBef>
                <a:spcPts val="288"/>
              </a:spcBef>
              <a:spcAft>
                <a:spcPts val="0"/>
              </a:spcAft>
              <a:buSzPts val="1400"/>
              <a:buNone/>
              <a:defRPr sz="2000"/>
            </a:lvl8pPr>
            <a:lvl9pPr indent="-228600" lvl="8" marL="4114800" algn="l">
              <a:lnSpc>
                <a:spcPct val="104000"/>
              </a:lnSpc>
              <a:spcBef>
                <a:spcPts val="288"/>
              </a:spcBef>
              <a:spcAft>
                <a:spcPts val="288"/>
              </a:spcAft>
              <a:buSzPts val="1400"/>
              <a:buNone/>
              <a:defRPr sz="2000"/>
            </a:lvl9pPr>
          </a:lstStyle>
          <a:p/>
        </p:txBody>
      </p:sp>
      <p:sp>
        <p:nvSpPr>
          <p:cNvPr id="53" name="Google Shape;53;p7"/>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1400"/>
            </a:lvl1pPr>
            <a:lvl2pPr indent="-228600" lvl="1" marL="914400" algn="l">
              <a:lnSpc>
                <a:spcPct val="104000"/>
              </a:lnSpc>
              <a:spcBef>
                <a:spcPts val="1425"/>
              </a:spcBef>
              <a:spcAft>
                <a:spcPts val="0"/>
              </a:spcAft>
              <a:buSzPts val="1200"/>
              <a:buNone/>
              <a:defRPr sz="1200"/>
            </a:lvl2pPr>
            <a:lvl3pPr indent="-228600" lvl="2" marL="1371600" algn="l">
              <a:lnSpc>
                <a:spcPct val="104000"/>
              </a:lnSpc>
              <a:spcBef>
                <a:spcPts val="1138"/>
              </a:spcBef>
              <a:spcAft>
                <a:spcPts val="0"/>
              </a:spcAft>
              <a:buSzPts val="1000"/>
              <a:buNone/>
              <a:defRPr sz="1000"/>
            </a:lvl3pPr>
            <a:lvl4pPr indent="-228600" lvl="3" marL="1828800" algn="l">
              <a:lnSpc>
                <a:spcPct val="104000"/>
              </a:lnSpc>
              <a:spcBef>
                <a:spcPts val="850"/>
              </a:spcBef>
              <a:spcAft>
                <a:spcPts val="0"/>
              </a:spcAft>
              <a:buSzPts val="900"/>
              <a:buNone/>
              <a:defRPr sz="900"/>
            </a:lvl4pPr>
            <a:lvl5pPr indent="-228600" lvl="4" marL="2286000" algn="l">
              <a:lnSpc>
                <a:spcPct val="104000"/>
              </a:lnSpc>
              <a:spcBef>
                <a:spcPts val="575"/>
              </a:spcBef>
              <a:spcAft>
                <a:spcPts val="0"/>
              </a:spcAft>
              <a:buSzPts val="900"/>
              <a:buNone/>
              <a:defRPr sz="900"/>
            </a:lvl5pPr>
            <a:lvl6pPr indent="-228600" lvl="5" marL="2743200" algn="l">
              <a:lnSpc>
                <a:spcPct val="104000"/>
              </a:lnSpc>
              <a:spcBef>
                <a:spcPts val="288"/>
              </a:spcBef>
              <a:spcAft>
                <a:spcPts val="0"/>
              </a:spcAft>
              <a:buSzPts val="900"/>
              <a:buNone/>
              <a:defRPr sz="900"/>
            </a:lvl6pPr>
            <a:lvl7pPr indent="-228600" lvl="6" marL="3200400" algn="l">
              <a:lnSpc>
                <a:spcPct val="104000"/>
              </a:lnSpc>
              <a:spcBef>
                <a:spcPts val="288"/>
              </a:spcBef>
              <a:spcAft>
                <a:spcPts val="0"/>
              </a:spcAft>
              <a:buSzPts val="900"/>
              <a:buNone/>
              <a:defRPr sz="900"/>
            </a:lvl7pPr>
            <a:lvl8pPr indent="-228600" lvl="7" marL="3657600" algn="l">
              <a:lnSpc>
                <a:spcPct val="104000"/>
              </a:lnSpc>
              <a:spcBef>
                <a:spcPts val="288"/>
              </a:spcBef>
              <a:spcAft>
                <a:spcPts val="0"/>
              </a:spcAft>
              <a:buSzPts val="900"/>
              <a:buNone/>
              <a:defRPr sz="900"/>
            </a:lvl8pPr>
            <a:lvl9pPr indent="-228600" lvl="8" marL="4114800" algn="l">
              <a:lnSpc>
                <a:spcPct val="104000"/>
              </a:lnSpc>
              <a:spcBef>
                <a:spcPts val="288"/>
              </a:spcBef>
              <a:spcAft>
                <a:spcPts val="288"/>
              </a:spcAft>
              <a:buSzPts val="900"/>
              <a:buNone/>
              <a:defRPr sz="900"/>
            </a:lvl9pPr>
          </a:lstStyle>
          <a:p/>
        </p:txBody>
      </p:sp>
      <p:sp>
        <p:nvSpPr>
          <p:cNvPr id="54" name="Google Shape;54;p7"/>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5" name="Google Shape;55;p7"/>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8" name="Google Shape;58;p8"/>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9" name="Google Shape;59;p8"/>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type="twoTxTwoObj">
  <p:cSld name="TWO_OBJECTS_WITH_TEXT">
    <p:spTree>
      <p:nvGrpSpPr>
        <p:cNvPr id="60" name="Shape 60"/>
        <p:cNvGrpSpPr/>
        <p:nvPr/>
      </p:nvGrpSpPr>
      <p:grpSpPr>
        <a:xfrm>
          <a:off x="0" y="0"/>
          <a:ext cx="0" cy="0"/>
          <a:chOff x="0" y="0"/>
          <a:chExt cx="0" cy="0"/>
        </a:xfrm>
      </p:grpSpPr>
      <p:sp>
        <p:nvSpPr>
          <p:cNvPr id="61" name="Google Shape;61;p9"/>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2" name="Google Shape;62;p9"/>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lnSpc>
                <a:spcPct val="104000"/>
              </a:lnSpc>
              <a:spcBef>
                <a:spcPts val="0"/>
              </a:spcBef>
              <a:spcAft>
                <a:spcPts val="0"/>
              </a:spcAft>
              <a:buSzPts val="2400"/>
              <a:buNone/>
              <a:defRPr b="1" sz="2400"/>
            </a:lvl1pPr>
            <a:lvl2pPr indent="-228600" lvl="1" marL="914400" algn="l">
              <a:lnSpc>
                <a:spcPct val="104000"/>
              </a:lnSpc>
              <a:spcBef>
                <a:spcPts val="1425"/>
              </a:spcBef>
              <a:spcAft>
                <a:spcPts val="0"/>
              </a:spcAft>
              <a:buSzPts val="2000"/>
              <a:buNone/>
              <a:defRPr b="1" sz="2000"/>
            </a:lvl2pPr>
            <a:lvl3pPr indent="-228600" lvl="2" marL="1371600" algn="l">
              <a:lnSpc>
                <a:spcPct val="104000"/>
              </a:lnSpc>
              <a:spcBef>
                <a:spcPts val="1138"/>
              </a:spcBef>
              <a:spcAft>
                <a:spcPts val="0"/>
              </a:spcAft>
              <a:buSzPts val="1800"/>
              <a:buNone/>
              <a:defRPr b="1" sz="1800"/>
            </a:lvl3pPr>
            <a:lvl4pPr indent="-228600" lvl="3" marL="1828800" algn="l">
              <a:lnSpc>
                <a:spcPct val="104000"/>
              </a:lnSpc>
              <a:spcBef>
                <a:spcPts val="850"/>
              </a:spcBef>
              <a:spcAft>
                <a:spcPts val="0"/>
              </a:spcAft>
              <a:buSzPts val="1600"/>
              <a:buNone/>
              <a:defRPr b="1" sz="1600"/>
            </a:lvl4pPr>
            <a:lvl5pPr indent="-228600" lvl="4" marL="2286000" algn="l">
              <a:lnSpc>
                <a:spcPct val="104000"/>
              </a:lnSpc>
              <a:spcBef>
                <a:spcPts val="575"/>
              </a:spcBef>
              <a:spcAft>
                <a:spcPts val="0"/>
              </a:spcAft>
              <a:buSzPts val="1600"/>
              <a:buNone/>
              <a:defRPr b="1" sz="1600"/>
            </a:lvl5pPr>
            <a:lvl6pPr indent="-228600" lvl="5" marL="2743200" algn="l">
              <a:lnSpc>
                <a:spcPct val="104000"/>
              </a:lnSpc>
              <a:spcBef>
                <a:spcPts val="288"/>
              </a:spcBef>
              <a:spcAft>
                <a:spcPts val="0"/>
              </a:spcAft>
              <a:buSzPts val="1600"/>
              <a:buNone/>
              <a:defRPr b="1" sz="1600"/>
            </a:lvl6pPr>
            <a:lvl7pPr indent="-228600" lvl="6" marL="3200400" algn="l">
              <a:lnSpc>
                <a:spcPct val="104000"/>
              </a:lnSpc>
              <a:spcBef>
                <a:spcPts val="288"/>
              </a:spcBef>
              <a:spcAft>
                <a:spcPts val="0"/>
              </a:spcAft>
              <a:buSzPts val="1600"/>
              <a:buNone/>
              <a:defRPr b="1" sz="1600"/>
            </a:lvl7pPr>
            <a:lvl8pPr indent="-228600" lvl="7" marL="3657600" algn="l">
              <a:lnSpc>
                <a:spcPct val="104000"/>
              </a:lnSpc>
              <a:spcBef>
                <a:spcPts val="288"/>
              </a:spcBef>
              <a:spcAft>
                <a:spcPts val="0"/>
              </a:spcAft>
              <a:buSzPts val="1600"/>
              <a:buNone/>
              <a:defRPr b="1" sz="1600"/>
            </a:lvl8pPr>
            <a:lvl9pPr indent="-228600" lvl="8" marL="4114800" algn="l">
              <a:lnSpc>
                <a:spcPct val="104000"/>
              </a:lnSpc>
              <a:spcBef>
                <a:spcPts val="288"/>
              </a:spcBef>
              <a:spcAft>
                <a:spcPts val="288"/>
              </a:spcAft>
              <a:buSzPts val="1600"/>
              <a:buNone/>
              <a:defRPr b="1" sz="1600"/>
            </a:lvl9pPr>
          </a:lstStyle>
          <a:p/>
        </p:txBody>
      </p:sp>
      <p:sp>
        <p:nvSpPr>
          <p:cNvPr id="63" name="Google Shape;63;p9"/>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2400"/>
            </a:lvl1pPr>
            <a:lvl2pPr indent="-228600" lvl="1" marL="914400" algn="l">
              <a:lnSpc>
                <a:spcPct val="104000"/>
              </a:lnSpc>
              <a:spcBef>
                <a:spcPts val="1425"/>
              </a:spcBef>
              <a:spcAft>
                <a:spcPts val="0"/>
              </a:spcAft>
              <a:buSzPts val="1400"/>
              <a:buNone/>
              <a:defRPr sz="2000"/>
            </a:lvl2pPr>
            <a:lvl3pPr indent="-228600" lvl="2" marL="1371600" algn="l">
              <a:lnSpc>
                <a:spcPct val="104000"/>
              </a:lnSpc>
              <a:spcBef>
                <a:spcPts val="1138"/>
              </a:spcBef>
              <a:spcAft>
                <a:spcPts val="0"/>
              </a:spcAft>
              <a:buSzPts val="1400"/>
              <a:buNone/>
              <a:defRPr sz="1800"/>
            </a:lvl3pPr>
            <a:lvl4pPr indent="-228600" lvl="3" marL="1828800" algn="l">
              <a:lnSpc>
                <a:spcPct val="104000"/>
              </a:lnSpc>
              <a:spcBef>
                <a:spcPts val="850"/>
              </a:spcBef>
              <a:spcAft>
                <a:spcPts val="0"/>
              </a:spcAft>
              <a:buSzPts val="1400"/>
              <a:buNone/>
              <a:defRPr sz="1600"/>
            </a:lvl4pPr>
            <a:lvl5pPr indent="-228600" lvl="4" marL="2286000" algn="l">
              <a:lnSpc>
                <a:spcPct val="104000"/>
              </a:lnSpc>
              <a:spcBef>
                <a:spcPts val="575"/>
              </a:spcBef>
              <a:spcAft>
                <a:spcPts val="0"/>
              </a:spcAft>
              <a:buSzPts val="1400"/>
              <a:buNone/>
              <a:defRPr sz="1600"/>
            </a:lvl5pPr>
            <a:lvl6pPr indent="-228600" lvl="5" marL="2743200" algn="l">
              <a:lnSpc>
                <a:spcPct val="104000"/>
              </a:lnSpc>
              <a:spcBef>
                <a:spcPts val="288"/>
              </a:spcBef>
              <a:spcAft>
                <a:spcPts val="0"/>
              </a:spcAft>
              <a:buSzPts val="1400"/>
              <a:buNone/>
              <a:defRPr sz="1600"/>
            </a:lvl6pPr>
            <a:lvl7pPr indent="-228600" lvl="6" marL="3200400" algn="l">
              <a:lnSpc>
                <a:spcPct val="104000"/>
              </a:lnSpc>
              <a:spcBef>
                <a:spcPts val="288"/>
              </a:spcBef>
              <a:spcAft>
                <a:spcPts val="0"/>
              </a:spcAft>
              <a:buSzPts val="1400"/>
              <a:buNone/>
              <a:defRPr sz="1600"/>
            </a:lvl7pPr>
            <a:lvl8pPr indent="-228600" lvl="7" marL="3657600" algn="l">
              <a:lnSpc>
                <a:spcPct val="104000"/>
              </a:lnSpc>
              <a:spcBef>
                <a:spcPts val="288"/>
              </a:spcBef>
              <a:spcAft>
                <a:spcPts val="0"/>
              </a:spcAft>
              <a:buSzPts val="1400"/>
              <a:buNone/>
              <a:defRPr sz="1600"/>
            </a:lvl8pPr>
            <a:lvl9pPr indent="-228600" lvl="8" marL="4114800" algn="l">
              <a:lnSpc>
                <a:spcPct val="104000"/>
              </a:lnSpc>
              <a:spcBef>
                <a:spcPts val="288"/>
              </a:spcBef>
              <a:spcAft>
                <a:spcPts val="288"/>
              </a:spcAft>
              <a:buSzPts val="1400"/>
              <a:buNone/>
              <a:defRPr sz="1600"/>
            </a:lvl9pPr>
          </a:lstStyle>
          <a:p/>
        </p:txBody>
      </p:sp>
      <p:sp>
        <p:nvSpPr>
          <p:cNvPr id="64" name="Google Shape;64;p9"/>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lnSpc>
                <a:spcPct val="104000"/>
              </a:lnSpc>
              <a:spcBef>
                <a:spcPts val="0"/>
              </a:spcBef>
              <a:spcAft>
                <a:spcPts val="0"/>
              </a:spcAft>
              <a:buSzPts val="2400"/>
              <a:buNone/>
              <a:defRPr b="1" sz="2400"/>
            </a:lvl1pPr>
            <a:lvl2pPr indent="-228600" lvl="1" marL="914400" algn="l">
              <a:lnSpc>
                <a:spcPct val="104000"/>
              </a:lnSpc>
              <a:spcBef>
                <a:spcPts val="1425"/>
              </a:spcBef>
              <a:spcAft>
                <a:spcPts val="0"/>
              </a:spcAft>
              <a:buSzPts val="2000"/>
              <a:buNone/>
              <a:defRPr b="1" sz="2000"/>
            </a:lvl2pPr>
            <a:lvl3pPr indent="-228600" lvl="2" marL="1371600" algn="l">
              <a:lnSpc>
                <a:spcPct val="104000"/>
              </a:lnSpc>
              <a:spcBef>
                <a:spcPts val="1138"/>
              </a:spcBef>
              <a:spcAft>
                <a:spcPts val="0"/>
              </a:spcAft>
              <a:buSzPts val="1800"/>
              <a:buNone/>
              <a:defRPr b="1" sz="1800"/>
            </a:lvl3pPr>
            <a:lvl4pPr indent="-228600" lvl="3" marL="1828800" algn="l">
              <a:lnSpc>
                <a:spcPct val="104000"/>
              </a:lnSpc>
              <a:spcBef>
                <a:spcPts val="850"/>
              </a:spcBef>
              <a:spcAft>
                <a:spcPts val="0"/>
              </a:spcAft>
              <a:buSzPts val="1600"/>
              <a:buNone/>
              <a:defRPr b="1" sz="1600"/>
            </a:lvl4pPr>
            <a:lvl5pPr indent="-228600" lvl="4" marL="2286000" algn="l">
              <a:lnSpc>
                <a:spcPct val="104000"/>
              </a:lnSpc>
              <a:spcBef>
                <a:spcPts val="575"/>
              </a:spcBef>
              <a:spcAft>
                <a:spcPts val="0"/>
              </a:spcAft>
              <a:buSzPts val="1600"/>
              <a:buNone/>
              <a:defRPr b="1" sz="1600"/>
            </a:lvl5pPr>
            <a:lvl6pPr indent="-228600" lvl="5" marL="2743200" algn="l">
              <a:lnSpc>
                <a:spcPct val="104000"/>
              </a:lnSpc>
              <a:spcBef>
                <a:spcPts val="288"/>
              </a:spcBef>
              <a:spcAft>
                <a:spcPts val="0"/>
              </a:spcAft>
              <a:buSzPts val="1600"/>
              <a:buNone/>
              <a:defRPr b="1" sz="1600"/>
            </a:lvl6pPr>
            <a:lvl7pPr indent="-228600" lvl="6" marL="3200400" algn="l">
              <a:lnSpc>
                <a:spcPct val="104000"/>
              </a:lnSpc>
              <a:spcBef>
                <a:spcPts val="288"/>
              </a:spcBef>
              <a:spcAft>
                <a:spcPts val="0"/>
              </a:spcAft>
              <a:buSzPts val="1600"/>
              <a:buNone/>
              <a:defRPr b="1" sz="1600"/>
            </a:lvl7pPr>
            <a:lvl8pPr indent="-228600" lvl="7" marL="3657600" algn="l">
              <a:lnSpc>
                <a:spcPct val="104000"/>
              </a:lnSpc>
              <a:spcBef>
                <a:spcPts val="288"/>
              </a:spcBef>
              <a:spcAft>
                <a:spcPts val="0"/>
              </a:spcAft>
              <a:buSzPts val="1600"/>
              <a:buNone/>
              <a:defRPr b="1" sz="1600"/>
            </a:lvl8pPr>
            <a:lvl9pPr indent="-228600" lvl="8" marL="4114800" algn="l">
              <a:lnSpc>
                <a:spcPct val="104000"/>
              </a:lnSpc>
              <a:spcBef>
                <a:spcPts val="288"/>
              </a:spcBef>
              <a:spcAft>
                <a:spcPts val="288"/>
              </a:spcAft>
              <a:buSzPts val="1600"/>
              <a:buNone/>
              <a:defRPr b="1" sz="1600"/>
            </a:lvl9pPr>
          </a:lstStyle>
          <a:p/>
        </p:txBody>
      </p:sp>
      <p:sp>
        <p:nvSpPr>
          <p:cNvPr id="65" name="Google Shape;65;p9"/>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2400"/>
            </a:lvl1pPr>
            <a:lvl2pPr indent="-228600" lvl="1" marL="914400" algn="l">
              <a:lnSpc>
                <a:spcPct val="104000"/>
              </a:lnSpc>
              <a:spcBef>
                <a:spcPts val="1425"/>
              </a:spcBef>
              <a:spcAft>
                <a:spcPts val="0"/>
              </a:spcAft>
              <a:buSzPts val="1400"/>
              <a:buNone/>
              <a:defRPr sz="2000"/>
            </a:lvl2pPr>
            <a:lvl3pPr indent="-228600" lvl="2" marL="1371600" algn="l">
              <a:lnSpc>
                <a:spcPct val="104000"/>
              </a:lnSpc>
              <a:spcBef>
                <a:spcPts val="1138"/>
              </a:spcBef>
              <a:spcAft>
                <a:spcPts val="0"/>
              </a:spcAft>
              <a:buSzPts val="1400"/>
              <a:buNone/>
              <a:defRPr sz="1800"/>
            </a:lvl3pPr>
            <a:lvl4pPr indent="-228600" lvl="3" marL="1828800" algn="l">
              <a:lnSpc>
                <a:spcPct val="104000"/>
              </a:lnSpc>
              <a:spcBef>
                <a:spcPts val="850"/>
              </a:spcBef>
              <a:spcAft>
                <a:spcPts val="0"/>
              </a:spcAft>
              <a:buSzPts val="1400"/>
              <a:buNone/>
              <a:defRPr sz="1600"/>
            </a:lvl4pPr>
            <a:lvl5pPr indent="-228600" lvl="4" marL="2286000" algn="l">
              <a:lnSpc>
                <a:spcPct val="104000"/>
              </a:lnSpc>
              <a:spcBef>
                <a:spcPts val="575"/>
              </a:spcBef>
              <a:spcAft>
                <a:spcPts val="0"/>
              </a:spcAft>
              <a:buSzPts val="1400"/>
              <a:buNone/>
              <a:defRPr sz="1600"/>
            </a:lvl5pPr>
            <a:lvl6pPr indent="-228600" lvl="5" marL="2743200" algn="l">
              <a:lnSpc>
                <a:spcPct val="104000"/>
              </a:lnSpc>
              <a:spcBef>
                <a:spcPts val="288"/>
              </a:spcBef>
              <a:spcAft>
                <a:spcPts val="0"/>
              </a:spcAft>
              <a:buSzPts val="1400"/>
              <a:buNone/>
              <a:defRPr sz="1600"/>
            </a:lvl6pPr>
            <a:lvl7pPr indent="-228600" lvl="6" marL="3200400" algn="l">
              <a:lnSpc>
                <a:spcPct val="104000"/>
              </a:lnSpc>
              <a:spcBef>
                <a:spcPts val="288"/>
              </a:spcBef>
              <a:spcAft>
                <a:spcPts val="0"/>
              </a:spcAft>
              <a:buSzPts val="1400"/>
              <a:buNone/>
              <a:defRPr sz="1600"/>
            </a:lvl7pPr>
            <a:lvl8pPr indent="-228600" lvl="7" marL="3657600" algn="l">
              <a:lnSpc>
                <a:spcPct val="104000"/>
              </a:lnSpc>
              <a:spcBef>
                <a:spcPts val="288"/>
              </a:spcBef>
              <a:spcAft>
                <a:spcPts val="0"/>
              </a:spcAft>
              <a:buSzPts val="1400"/>
              <a:buNone/>
              <a:defRPr sz="1600"/>
            </a:lvl8pPr>
            <a:lvl9pPr indent="-228600" lvl="8" marL="4114800" algn="l">
              <a:lnSpc>
                <a:spcPct val="104000"/>
              </a:lnSpc>
              <a:spcBef>
                <a:spcPts val="288"/>
              </a:spcBef>
              <a:spcAft>
                <a:spcPts val="288"/>
              </a:spcAft>
              <a:buSzPts val="1400"/>
              <a:buNone/>
              <a:defRPr sz="1600"/>
            </a:lvl9pPr>
          </a:lstStyle>
          <a:p/>
        </p:txBody>
      </p:sp>
      <p:sp>
        <p:nvSpPr>
          <p:cNvPr id="66" name="Google Shape;66;p9"/>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7" name="Google Shape;67;p9"/>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68" name="Shape 68"/>
        <p:cNvGrpSpPr/>
        <p:nvPr/>
      </p:nvGrpSpPr>
      <p:grpSpPr>
        <a:xfrm>
          <a:off x="0" y="0"/>
          <a:ext cx="0" cy="0"/>
          <a:chOff x="0" y="0"/>
          <a:chExt cx="0" cy="0"/>
        </a:xfrm>
      </p:grpSpPr>
      <p:sp>
        <p:nvSpPr>
          <p:cNvPr id="69" name="Google Shape;69;p10"/>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0" name="Google Shape;70;p10"/>
          <p:cNvSpPr txBox="1"/>
          <p:nvPr>
            <p:ph idx="1" type="body"/>
          </p:nvPr>
        </p:nvSpPr>
        <p:spPr>
          <a:xfrm>
            <a:off x="457200" y="1604963"/>
            <a:ext cx="4037013" cy="4524375"/>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2800"/>
            </a:lvl1pPr>
            <a:lvl2pPr indent="-228600" lvl="1" marL="914400" algn="l">
              <a:lnSpc>
                <a:spcPct val="104000"/>
              </a:lnSpc>
              <a:spcBef>
                <a:spcPts val="1425"/>
              </a:spcBef>
              <a:spcAft>
                <a:spcPts val="0"/>
              </a:spcAft>
              <a:buSzPts val="1400"/>
              <a:buNone/>
              <a:defRPr sz="2400"/>
            </a:lvl2pPr>
            <a:lvl3pPr indent="-228600" lvl="2" marL="1371600" algn="l">
              <a:lnSpc>
                <a:spcPct val="104000"/>
              </a:lnSpc>
              <a:spcBef>
                <a:spcPts val="1138"/>
              </a:spcBef>
              <a:spcAft>
                <a:spcPts val="0"/>
              </a:spcAft>
              <a:buSzPts val="1400"/>
              <a:buNone/>
              <a:defRPr sz="2000"/>
            </a:lvl3pPr>
            <a:lvl4pPr indent="-228600" lvl="3" marL="1828800" algn="l">
              <a:lnSpc>
                <a:spcPct val="104000"/>
              </a:lnSpc>
              <a:spcBef>
                <a:spcPts val="850"/>
              </a:spcBef>
              <a:spcAft>
                <a:spcPts val="0"/>
              </a:spcAft>
              <a:buSzPts val="1400"/>
              <a:buNone/>
              <a:defRPr sz="1800"/>
            </a:lvl4pPr>
            <a:lvl5pPr indent="-228600" lvl="4" marL="2286000" algn="l">
              <a:lnSpc>
                <a:spcPct val="104000"/>
              </a:lnSpc>
              <a:spcBef>
                <a:spcPts val="575"/>
              </a:spcBef>
              <a:spcAft>
                <a:spcPts val="0"/>
              </a:spcAft>
              <a:buSzPts val="1400"/>
              <a:buNone/>
              <a:defRPr sz="1800"/>
            </a:lvl5pPr>
            <a:lvl6pPr indent="-228600" lvl="5" marL="2743200" algn="l">
              <a:lnSpc>
                <a:spcPct val="104000"/>
              </a:lnSpc>
              <a:spcBef>
                <a:spcPts val="288"/>
              </a:spcBef>
              <a:spcAft>
                <a:spcPts val="0"/>
              </a:spcAft>
              <a:buSzPts val="1400"/>
              <a:buNone/>
              <a:defRPr sz="1800"/>
            </a:lvl6pPr>
            <a:lvl7pPr indent="-228600" lvl="6" marL="3200400" algn="l">
              <a:lnSpc>
                <a:spcPct val="104000"/>
              </a:lnSpc>
              <a:spcBef>
                <a:spcPts val="288"/>
              </a:spcBef>
              <a:spcAft>
                <a:spcPts val="0"/>
              </a:spcAft>
              <a:buSzPts val="1400"/>
              <a:buNone/>
              <a:defRPr sz="1800"/>
            </a:lvl7pPr>
            <a:lvl8pPr indent="-228600" lvl="7" marL="3657600" algn="l">
              <a:lnSpc>
                <a:spcPct val="104000"/>
              </a:lnSpc>
              <a:spcBef>
                <a:spcPts val="288"/>
              </a:spcBef>
              <a:spcAft>
                <a:spcPts val="0"/>
              </a:spcAft>
              <a:buSzPts val="1400"/>
              <a:buNone/>
              <a:defRPr sz="1800"/>
            </a:lvl8pPr>
            <a:lvl9pPr indent="-228600" lvl="8" marL="4114800" algn="l">
              <a:lnSpc>
                <a:spcPct val="104000"/>
              </a:lnSpc>
              <a:spcBef>
                <a:spcPts val="288"/>
              </a:spcBef>
              <a:spcAft>
                <a:spcPts val="288"/>
              </a:spcAft>
              <a:buSzPts val="1400"/>
              <a:buNone/>
              <a:defRPr sz="1800"/>
            </a:lvl9pPr>
          </a:lstStyle>
          <a:p/>
        </p:txBody>
      </p:sp>
      <p:sp>
        <p:nvSpPr>
          <p:cNvPr id="71" name="Google Shape;71;p10"/>
          <p:cNvSpPr txBox="1"/>
          <p:nvPr>
            <p:ph idx="2" type="body"/>
          </p:nvPr>
        </p:nvSpPr>
        <p:spPr>
          <a:xfrm>
            <a:off x="4646613" y="1604963"/>
            <a:ext cx="4038600" cy="4524375"/>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sz="2800"/>
            </a:lvl1pPr>
            <a:lvl2pPr indent="-228600" lvl="1" marL="914400" algn="l">
              <a:lnSpc>
                <a:spcPct val="104000"/>
              </a:lnSpc>
              <a:spcBef>
                <a:spcPts val="1425"/>
              </a:spcBef>
              <a:spcAft>
                <a:spcPts val="0"/>
              </a:spcAft>
              <a:buSzPts val="1400"/>
              <a:buNone/>
              <a:defRPr sz="2400"/>
            </a:lvl2pPr>
            <a:lvl3pPr indent="-228600" lvl="2" marL="1371600" algn="l">
              <a:lnSpc>
                <a:spcPct val="104000"/>
              </a:lnSpc>
              <a:spcBef>
                <a:spcPts val="1138"/>
              </a:spcBef>
              <a:spcAft>
                <a:spcPts val="0"/>
              </a:spcAft>
              <a:buSzPts val="1400"/>
              <a:buNone/>
              <a:defRPr sz="2000"/>
            </a:lvl3pPr>
            <a:lvl4pPr indent="-228600" lvl="3" marL="1828800" algn="l">
              <a:lnSpc>
                <a:spcPct val="104000"/>
              </a:lnSpc>
              <a:spcBef>
                <a:spcPts val="850"/>
              </a:spcBef>
              <a:spcAft>
                <a:spcPts val="0"/>
              </a:spcAft>
              <a:buSzPts val="1400"/>
              <a:buNone/>
              <a:defRPr sz="1800"/>
            </a:lvl4pPr>
            <a:lvl5pPr indent="-228600" lvl="4" marL="2286000" algn="l">
              <a:lnSpc>
                <a:spcPct val="104000"/>
              </a:lnSpc>
              <a:spcBef>
                <a:spcPts val="575"/>
              </a:spcBef>
              <a:spcAft>
                <a:spcPts val="0"/>
              </a:spcAft>
              <a:buSzPts val="1400"/>
              <a:buNone/>
              <a:defRPr sz="1800"/>
            </a:lvl5pPr>
            <a:lvl6pPr indent="-228600" lvl="5" marL="2743200" algn="l">
              <a:lnSpc>
                <a:spcPct val="104000"/>
              </a:lnSpc>
              <a:spcBef>
                <a:spcPts val="288"/>
              </a:spcBef>
              <a:spcAft>
                <a:spcPts val="0"/>
              </a:spcAft>
              <a:buSzPts val="1400"/>
              <a:buNone/>
              <a:defRPr sz="1800"/>
            </a:lvl6pPr>
            <a:lvl7pPr indent="-228600" lvl="6" marL="3200400" algn="l">
              <a:lnSpc>
                <a:spcPct val="104000"/>
              </a:lnSpc>
              <a:spcBef>
                <a:spcPts val="288"/>
              </a:spcBef>
              <a:spcAft>
                <a:spcPts val="0"/>
              </a:spcAft>
              <a:buSzPts val="1400"/>
              <a:buNone/>
              <a:defRPr sz="1800"/>
            </a:lvl7pPr>
            <a:lvl8pPr indent="-228600" lvl="7" marL="3657600" algn="l">
              <a:lnSpc>
                <a:spcPct val="104000"/>
              </a:lnSpc>
              <a:spcBef>
                <a:spcPts val="288"/>
              </a:spcBef>
              <a:spcAft>
                <a:spcPts val="0"/>
              </a:spcAft>
              <a:buSzPts val="1400"/>
              <a:buNone/>
              <a:defRPr sz="1800"/>
            </a:lvl8pPr>
            <a:lvl9pPr indent="-228600" lvl="8" marL="4114800" algn="l">
              <a:lnSpc>
                <a:spcPct val="104000"/>
              </a:lnSpc>
              <a:spcBef>
                <a:spcPts val="288"/>
              </a:spcBef>
              <a:spcAft>
                <a:spcPts val="288"/>
              </a:spcAft>
              <a:buSzPts val="1400"/>
              <a:buNone/>
              <a:defRPr sz="1800"/>
            </a:lvl9pPr>
          </a:lstStyle>
          <a:p/>
        </p:txBody>
      </p:sp>
      <p:sp>
        <p:nvSpPr>
          <p:cNvPr id="72" name="Google Shape;72;p10"/>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rebuchet MS"/>
                <a:ea typeface="Trebuchet MS"/>
                <a:cs typeface="Trebuchet MS"/>
                <a:sym typeface="Trebuchet MS"/>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3" name="Google Shape;73;p10"/>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grpSp>
        <p:nvGrpSpPr>
          <p:cNvPr id="10" name="Google Shape;10;p1"/>
          <p:cNvGrpSpPr/>
          <p:nvPr/>
        </p:nvGrpSpPr>
        <p:grpSpPr>
          <a:xfrm>
            <a:off x="-7937" y="-7937"/>
            <a:ext cx="9166224" cy="6872288"/>
            <a:chOff x="-5" y="-5"/>
            <a:chExt cx="5774" cy="4329"/>
          </a:xfrm>
        </p:grpSpPr>
        <p:sp>
          <p:nvSpPr>
            <p:cNvPr id="11" name="Google Shape;11;p1"/>
            <p:cNvSpPr/>
            <p:nvPr/>
          </p:nvSpPr>
          <p:spPr>
            <a:xfrm>
              <a:off x="-5" y="2528"/>
              <a:ext cx="287" cy="1796"/>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rgbClr val="90C226">
                <a:alpha val="8470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 name="Google Shape;12;p1"/>
            <p:cNvCxnSpPr/>
            <p:nvPr/>
          </p:nvCxnSpPr>
          <p:spPr>
            <a:xfrm flipH="1" rot="10800000">
              <a:off x="3232" y="2629"/>
              <a:ext cx="2533" cy="1691"/>
            </a:xfrm>
            <a:prstGeom prst="straightConnector1">
              <a:avLst/>
            </a:prstGeom>
            <a:noFill/>
            <a:ln cap="flat" cmpd="sng" w="9525">
              <a:solidFill>
                <a:srgbClr val="D9D9D9"/>
              </a:solidFill>
              <a:prstDash val="solid"/>
              <a:miter lim="800000"/>
              <a:headEnd len="med" w="med" type="none"/>
              <a:tailEnd len="med" w="med" type="none"/>
            </a:ln>
          </p:spPr>
        </p:cxnSp>
        <p:cxnSp>
          <p:nvCxnSpPr>
            <p:cNvPr id="13" name="Google Shape;13;p1"/>
            <p:cNvCxnSpPr/>
            <p:nvPr/>
          </p:nvCxnSpPr>
          <p:spPr>
            <a:xfrm>
              <a:off x="4436" y="0"/>
              <a:ext cx="767" cy="4319"/>
            </a:xfrm>
            <a:prstGeom prst="straightConnector1">
              <a:avLst/>
            </a:prstGeom>
            <a:noFill/>
            <a:ln cap="flat" cmpd="sng" w="9525">
              <a:solidFill>
                <a:srgbClr val="BFBFBF"/>
              </a:solidFill>
              <a:prstDash val="solid"/>
              <a:miter lim="800000"/>
              <a:headEnd len="med" w="med" type="none"/>
              <a:tailEnd len="med" w="med" type="none"/>
            </a:ln>
          </p:spPr>
        </p:cxnSp>
        <p:sp>
          <p:nvSpPr>
            <p:cNvPr id="14" name="Google Shape;14;p1"/>
            <p:cNvSpPr/>
            <p:nvPr/>
          </p:nvSpPr>
          <p:spPr>
            <a:xfrm>
              <a:off x="4341" y="0"/>
              <a:ext cx="1428" cy="4324"/>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rgbClr val="90C226">
                <a:alpha val="29411"/>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1"/>
            <p:cNvSpPr/>
            <p:nvPr/>
          </p:nvSpPr>
          <p:spPr>
            <a:xfrm>
              <a:off x="4539" y="-5"/>
              <a:ext cx="1226" cy="4324"/>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rgbClr val="90C226">
                <a:alpha val="19607"/>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1"/>
            <p:cNvSpPr/>
            <p:nvPr/>
          </p:nvSpPr>
          <p:spPr>
            <a:xfrm>
              <a:off x="4181" y="2469"/>
              <a:ext cx="1582" cy="1849"/>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54A021">
                <a:alpha val="71764"/>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1"/>
            <p:cNvSpPr/>
            <p:nvPr/>
          </p:nvSpPr>
          <p:spPr>
            <a:xfrm>
              <a:off x="4416" y="-5"/>
              <a:ext cx="1349" cy="4324"/>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1"/>
            <p:cNvSpPr/>
            <p:nvPr/>
          </p:nvSpPr>
          <p:spPr>
            <a:xfrm>
              <a:off x="5226" y="-5"/>
              <a:ext cx="539" cy="4324"/>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1"/>
            <p:cNvSpPr/>
            <p:nvPr/>
          </p:nvSpPr>
          <p:spPr>
            <a:xfrm>
              <a:off x="5088" y="-5"/>
              <a:ext cx="671" cy="4324"/>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90C226">
                <a:alpha val="6470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1"/>
            <p:cNvSpPr/>
            <p:nvPr/>
          </p:nvSpPr>
          <p:spPr>
            <a:xfrm>
              <a:off x="5077" y="3083"/>
              <a:ext cx="688" cy="1236"/>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90C226">
                <a:alpha val="79607"/>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 name="Google Shape;21;p1"/>
          <p:cNvSpPr txBox="1"/>
          <p:nvPr>
            <p:ph idx="10" type="dt"/>
          </p:nvPr>
        </p:nvSpPr>
        <p:spPr>
          <a:xfrm>
            <a:off x="5405437" y="6042025"/>
            <a:ext cx="682625" cy="363537"/>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SzPts val="1400"/>
              <a:buNone/>
              <a:defRPr b="0" i="0" sz="1800" u="none">
                <a:solidFill>
                  <a:srgbClr val="000000"/>
                </a:solidFill>
                <a:latin typeface="Trebuchet MS"/>
                <a:ea typeface="Trebuchet MS"/>
                <a:cs typeface="Trebuchet MS"/>
                <a:sym typeface="Trebuchet MS"/>
              </a:defRPr>
            </a:lvl1pPr>
            <a:lvl2pPr lvl="1"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1"/>
          <p:cNvSpPr txBox="1"/>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1"/>
          <p:cNvSpPr txBox="1"/>
          <p:nvPr>
            <p:ph idx="12" type="sldNum"/>
          </p:nvPr>
        </p:nvSpPr>
        <p:spPr>
          <a:xfrm>
            <a:off x="6445250" y="6042025"/>
            <a:ext cx="511175" cy="363537"/>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Trebuchet MS"/>
              <a:buNone/>
              <a:defRPr b="0" i="0" sz="1800" u="none">
                <a:solidFill>
                  <a:srgbClr val="000000"/>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24" name="Google Shape;24;p1"/>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lvl1pPr lvl="0"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25" name="Google Shape;25;p1"/>
          <p:cNvSpPr txBox="1"/>
          <p:nvPr>
            <p:ph idx="1" type="body"/>
          </p:nvPr>
        </p:nvSpPr>
        <p:spPr>
          <a:xfrm>
            <a:off x="457200" y="1604962"/>
            <a:ext cx="8228012" cy="4524375"/>
          </a:xfrm>
          <a:prstGeom prst="rect">
            <a:avLst/>
          </a:prstGeom>
          <a:noFill/>
          <a:ln>
            <a:noFill/>
          </a:ln>
        </p:spPr>
        <p:txBody>
          <a:bodyPr anchorCtr="0" anchor="t" bIns="0" lIns="0" spcFirstLastPara="1" rIns="0" wrap="square" tIns="0">
            <a:noAutofit/>
          </a:bodyPr>
          <a:lstStyle>
            <a:lvl1pPr indent="-228600" lvl="0" marL="457200" marR="0" rtl="0" algn="l">
              <a:lnSpc>
                <a:spcPct val="104000"/>
              </a:lnSpc>
              <a:spcBef>
                <a:spcPts val="0"/>
              </a:spcBef>
              <a:spcAft>
                <a:spcPts val="0"/>
              </a:spcAft>
              <a:buSzPts val="1400"/>
              <a:buNone/>
              <a:defRPr b="0" i="0" sz="1800" u="none" cap="none" strike="noStrike">
                <a:solidFill>
                  <a:srgbClr val="404040"/>
                </a:solidFill>
                <a:latin typeface="Trebuchet MS"/>
                <a:ea typeface="Trebuchet MS"/>
                <a:cs typeface="Trebuchet MS"/>
                <a:sym typeface="Trebuchet MS"/>
              </a:defRPr>
            </a:lvl1pPr>
            <a:lvl2pPr indent="-228600" lvl="1" marL="914400" marR="0" rtl="0" algn="l">
              <a:lnSpc>
                <a:spcPct val="104000"/>
              </a:lnSpc>
              <a:spcBef>
                <a:spcPts val="1425"/>
              </a:spcBef>
              <a:spcAft>
                <a:spcPts val="0"/>
              </a:spcAft>
              <a:buSzPts val="1400"/>
              <a:buNone/>
              <a:defRPr b="0" i="0" sz="1400" u="none" cap="none" strike="noStrike">
                <a:solidFill>
                  <a:srgbClr val="404040"/>
                </a:solidFill>
                <a:latin typeface="Trebuchet MS"/>
                <a:ea typeface="Trebuchet MS"/>
                <a:cs typeface="Trebuchet MS"/>
                <a:sym typeface="Trebuchet MS"/>
              </a:defRPr>
            </a:lvl2pPr>
            <a:lvl3pPr indent="-228600" lvl="2" marL="1371600" marR="0" rtl="0" algn="l">
              <a:lnSpc>
                <a:spcPct val="104000"/>
              </a:lnSpc>
              <a:spcBef>
                <a:spcPts val="1138"/>
              </a:spcBef>
              <a:spcAft>
                <a:spcPts val="0"/>
              </a:spcAft>
              <a:buSzPts val="1400"/>
              <a:buNone/>
              <a:defRPr b="0" i="0" sz="1200" u="none" cap="none" strike="noStrike">
                <a:solidFill>
                  <a:srgbClr val="404040"/>
                </a:solidFill>
                <a:latin typeface="Trebuchet MS"/>
                <a:ea typeface="Trebuchet MS"/>
                <a:cs typeface="Trebuchet MS"/>
                <a:sym typeface="Trebuchet MS"/>
              </a:defRPr>
            </a:lvl3pPr>
            <a:lvl4pPr indent="-228600" lvl="3" marL="1828800" marR="0" rtl="0" algn="l">
              <a:lnSpc>
                <a:spcPct val="104000"/>
              </a:lnSpc>
              <a:spcBef>
                <a:spcPts val="850"/>
              </a:spcBef>
              <a:spcAft>
                <a:spcPts val="0"/>
              </a:spcAft>
              <a:buSzPts val="1400"/>
              <a:buNone/>
              <a:defRPr b="0" i="0" sz="1200" u="none" cap="none" strike="noStrike">
                <a:solidFill>
                  <a:srgbClr val="404040"/>
                </a:solidFill>
                <a:latin typeface="Trebuchet MS"/>
                <a:ea typeface="Trebuchet MS"/>
                <a:cs typeface="Trebuchet MS"/>
                <a:sym typeface="Trebuchet MS"/>
              </a:defRPr>
            </a:lvl4pPr>
            <a:lvl5pPr indent="-228600" lvl="4" marL="2286000" marR="0" rtl="0" algn="l">
              <a:lnSpc>
                <a:spcPct val="104000"/>
              </a:lnSpc>
              <a:spcBef>
                <a:spcPts val="575"/>
              </a:spcBef>
              <a:spcAft>
                <a:spcPts val="0"/>
              </a:spcAft>
              <a:buSzPts val="1400"/>
              <a:buNone/>
              <a:defRPr b="0" i="0" sz="2000" u="none" cap="none" strike="noStrike">
                <a:solidFill>
                  <a:srgbClr val="404040"/>
                </a:solidFill>
                <a:latin typeface="Trebuchet MS"/>
                <a:ea typeface="Trebuchet MS"/>
                <a:cs typeface="Trebuchet MS"/>
                <a:sym typeface="Trebuchet MS"/>
              </a:defRPr>
            </a:lvl5pPr>
            <a:lvl6pPr indent="-228600" lvl="5" marL="2743200" marR="0" rtl="0" algn="l">
              <a:lnSpc>
                <a:spcPct val="104000"/>
              </a:lnSpc>
              <a:spcBef>
                <a:spcPts val="288"/>
              </a:spcBef>
              <a:spcAft>
                <a:spcPts val="0"/>
              </a:spcAft>
              <a:buSzPts val="1400"/>
              <a:buNone/>
              <a:defRPr b="0" i="0" sz="2000" u="none" cap="none" strike="noStrike">
                <a:solidFill>
                  <a:srgbClr val="404040"/>
                </a:solidFill>
                <a:latin typeface="Trebuchet MS"/>
                <a:ea typeface="Trebuchet MS"/>
                <a:cs typeface="Trebuchet MS"/>
                <a:sym typeface="Trebuchet MS"/>
              </a:defRPr>
            </a:lvl6pPr>
            <a:lvl7pPr indent="-228600" lvl="6" marL="3200400" marR="0" rtl="0" algn="l">
              <a:lnSpc>
                <a:spcPct val="104000"/>
              </a:lnSpc>
              <a:spcBef>
                <a:spcPts val="288"/>
              </a:spcBef>
              <a:spcAft>
                <a:spcPts val="0"/>
              </a:spcAft>
              <a:buSzPts val="1400"/>
              <a:buNone/>
              <a:defRPr b="0" i="0" sz="2000" u="none" cap="none" strike="noStrike">
                <a:solidFill>
                  <a:srgbClr val="404040"/>
                </a:solidFill>
                <a:latin typeface="Trebuchet MS"/>
                <a:ea typeface="Trebuchet MS"/>
                <a:cs typeface="Trebuchet MS"/>
                <a:sym typeface="Trebuchet MS"/>
              </a:defRPr>
            </a:lvl7pPr>
            <a:lvl8pPr indent="-228600" lvl="7" marL="3657600" marR="0" rtl="0" algn="l">
              <a:lnSpc>
                <a:spcPct val="104000"/>
              </a:lnSpc>
              <a:spcBef>
                <a:spcPts val="288"/>
              </a:spcBef>
              <a:spcAft>
                <a:spcPts val="0"/>
              </a:spcAft>
              <a:buSzPts val="1400"/>
              <a:buNone/>
              <a:defRPr b="0" i="0" sz="2000" u="none" cap="none" strike="noStrike">
                <a:solidFill>
                  <a:srgbClr val="404040"/>
                </a:solidFill>
                <a:latin typeface="Trebuchet MS"/>
                <a:ea typeface="Trebuchet MS"/>
                <a:cs typeface="Trebuchet MS"/>
                <a:sym typeface="Trebuchet MS"/>
              </a:defRPr>
            </a:lvl8pPr>
            <a:lvl9pPr indent="-228600" lvl="8" marL="4114800" marR="0" rtl="0" algn="l">
              <a:lnSpc>
                <a:spcPct val="104000"/>
              </a:lnSpc>
              <a:spcBef>
                <a:spcPts val="288"/>
              </a:spcBef>
              <a:spcAft>
                <a:spcPts val="288"/>
              </a:spcAft>
              <a:buSzPts val="1400"/>
              <a:buNone/>
              <a:defRPr b="0" i="0" sz="2000" u="none" cap="none" strike="noStrike">
                <a:solidFill>
                  <a:srgbClr val="404040"/>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codemooc.org/pixel-ar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www.maestramarta.it/coding-parliamo-pixel/" TargetMode="External"/><Relationship Id="rId9" Type="http://schemas.openxmlformats.org/officeDocument/2006/relationships/hyperlink" Target="http://codemooc.org/pixel-art/" TargetMode="External"/><Relationship Id="rId5" Type="http://schemas.openxmlformats.org/officeDocument/2006/relationships/hyperlink" Target="http://www.maestramarta.it/coding-parliamo-pixel/" TargetMode="External"/><Relationship Id="rId6" Type="http://schemas.openxmlformats.org/officeDocument/2006/relationships/hyperlink" Target="http://www.maestramarta.it/coding-parliamo-pixel/" TargetMode="External"/><Relationship Id="rId7" Type="http://schemas.openxmlformats.org/officeDocument/2006/relationships/hyperlink" Target="https://ilpiccolofriedrich.blogspot.com/2019/12/costruire-figure-simmetrichecon-le.html?fbclid=IwAR1z7AX72ojUuIFZEN4KDi9iRScif1K6QiTuEpokrsKwDvG4ZTrfUo08Q3M" TargetMode="External"/><Relationship Id="rId8"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4.jpg"/><Relationship Id="rId9" Type="http://schemas.openxmlformats.org/officeDocument/2006/relationships/image" Target="../media/image35.jpg"/><Relationship Id="rId5" Type="http://schemas.openxmlformats.org/officeDocument/2006/relationships/image" Target="../media/image25.jpg"/><Relationship Id="rId6" Type="http://schemas.openxmlformats.org/officeDocument/2006/relationships/image" Target="../media/image38.jpg"/><Relationship Id="rId7" Type="http://schemas.openxmlformats.org/officeDocument/2006/relationships/image" Target="../media/image33.pn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s://www.zaplycode.it/pl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7.jpg"/><Relationship Id="rId5" Type="http://schemas.openxmlformats.org/officeDocument/2006/relationships/hyperlink" Target="https://www.raiplay.it/video/2019/04/toolbox4-il-digitale-pt12-ep4-le-immagini-2019-ok-4c947693-30b4-4430-a183-8e35eee5e03a.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48.png"/><Relationship Id="rId13" Type="http://schemas.openxmlformats.org/officeDocument/2006/relationships/image" Target="../media/image50.pn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facebook.com/groups/CodeMOOC/" TargetMode="External"/><Relationship Id="rId4" Type="http://schemas.openxmlformats.org/officeDocument/2006/relationships/hyperlink" Target="https://www.facebook.com/groups/codingepensierocomputazionale/" TargetMode="External"/><Relationship Id="rId9" Type="http://schemas.openxmlformats.org/officeDocument/2006/relationships/hyperlink" Target="https://code.org/" TargetMode="External"/><Relationship Id="rId14" Type="http://schemas.openxmlformats.org/officeDocument/2006/relationships/image" Target="../media/image49.jpg"/><Relationship Id="rId5" Type="http://schemas.openxmlformats.org/officeDocument/2006/relationships/hyperlink" Target="http://codemooc.org/welcome-mooc-uniurb/" TargetMode="External"/><Relationship Id="rId6" Type="http://schemas.openxmlformats.org/officeDocument/2006/relationships/hyperlink" Target="https://www.facebook.com/groups/2439850159489026/" TargetMode="External"/><Relationship Id="rId7" Type="http://schemas.openxmlformats.org/officeDocument/2006/relationships/hyperlink" Target="https://programmailfuturo.it/progetto/descrizione-del-progetto" TargetMode="External"/><Relationship Id="rId8" Type="http://schemas.openxmlformats.org/officeDocument/2006/relationships/hyperlink" Target="http://codemooc.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jpg"/><Relationship Id="rId4" Type="http://schemas.openxmlformats.org/officeDocument/2006/relationships/hyperlink" Target="https://www.bibliotechediroma.it/opac/query?query=CODING" TargetMode="External"/><Relationship Id="rId9" Type="http://schemas.openxmlformats.org/officeDocument/2006/relationships/hyperlink" Target="https://play.google.com/store/audiobooks/details/Bogliolo_Alessandro_Coding_in_your_classroom_now?id=AQAAAECssnnyxM&amp;gl=IT&amp;fbclid=IwAR21PYSYJuqCuYqZANCoohUv_Yd2B41WEcZAoALTelmjoeFRRVLeRg2MZM8" TargetMode="External"/><Relationship Id="rId5" Type="http://schemas.openxmlformats.org/officeDocument/2006/relationships/image" Target="../media/image41.png"/><Relationship Id="rId6" Type="http://schemas.openxmlformats.org/officeDocument/2006/relationships/image" Target="../media/image40.jpg"/><Relationship Id="rId7" Type="http://schemas.openxmlformats.org/officeDocument/2006/relationships/image" Target="../media/image45.png"/><Relationship Id="rId8"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4.png"/><Relationship Id="rId7"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codemooc.org/un-modello-per-il-coding-a-scuola/" TargetMode="External"/><Relationship Id="rId4" Type="http://schemas.openxmlformats.org/officeDocument/2006/relationships/hyperlink" Target="http://studio.code.org/hoc/1/lang/it" TargetMode="External"/><Relationship Id="rId5" Type="http://schemas.openxmlformats.org/officeDocument/2006/relationships/hyperlink" Target="http://studio.code.org/hoc/1/lang/it" TargetMode="External"/><Relationship Id="rId6" Type="http://schemas.openxmlformats.org/officeDocument/2006/relationships/hyperlink" Target="https://programmailfuturo.it/come/ora-del-codice/il-labirinto" TargetMode="External"/></Relationships>
</file>

<file path=ppt/slides/_rels/slide21.xml.rels><?xml version="1.0" encoding="UTF-8" standalone="yes"?><Relationships xmlns="http://schemas.openxmlformats.org/package/2006/relationships"><Relationship Id="rId10" Type="http://schemas.openxmlformats.org/officeDocument/2006/relationships/image" Target="../media/image46.jp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studio.code.org/s/course2/stage/3/puzzle/1" TargetMode="External"/><Relationship Id="rId4" Type="http://schemas.openxmlformats.org/officeDocument/2006/relationships/hyperlink" Target="https://studio.code.org/s/course2/stage/6/puzzle/2" TargetMode="External"/><Relationship Id="rId9" Type="http://schemas.openxmlformats.org/officeDocument/2006/relationships/image" Target="../media/image47.jpg"/><Relationship Id="rId5" Type="http://schemas.openxmlformats.org/officeDocument/2006/relationships/hyperlink" Target="https://programmailfuturo.it/come/primaria/vecchie-lezioni-tecnologiche/corso-1/lezione-5" TargetMode="External"/><Relationship Id="rId6" Type="http://schemas.openxmlformats.org/officeDocument/2006/relationships/hyperlink" Target="https://scratch.mit.edu/projects/351907775/editor" TargetMode="External"/><Relationship Id="rId7" Type="http://schemas.openxmlformats.org/officeDocument/2006/relationships/hyperlink" Target="https://scratch.mit.edu/projects/351907775/editor" TargetMode="External"/><Relationship Id="rId8"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img.ibs.it/pdf/9788859016359.pdf" TargetMode="External"/><Relationship Id="rId4" Type="http://schemas.openxmlformats.org/officeDocument/2006/relationships/hyperlink" Target="https://www.archimedea.it/perche-importante-insegnare-coding-ai-bambini/" TargetMode="External"/><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sial.school/it/insegnare-coding-alla-scuola-primar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programmailfuturo.it/progetto/cose-il-pensiero-computazionale" TargetMode="External"/><Relationship Id="rId4" Type="http://schemas.openxmlformats.org/officeDocument/2006/relationships/hyperlink" Target="https://programmailfuturo.it/progetto/cose-il-pensiero-computaziona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jpg"/><Relationship Id="rId11" Type="http://schemas.openxmlformats.org/officeDocument/2006/relationships/image" Target="../media/image14.jpg"/><Relationship Id="rId10" Type="http://schemas.openxmlformats.org/officeDocument/2006/relationships/image" Target="../media/image13.jpg"/><Relationship Id="rId9" Type="http://schemas.openxmlformats.org/officeDocument/2006/relationships/image" Target="../media/image8.png"/><Relationship Id="rId5" Type="http://schemas.openxmlformats.org/officeDocument/2006/relationships/image" Target="../media/image19.jp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rogrammailfuturo.it/come/primaria/lezioni-tradizionali/introduzione" TargetMode="External"/><Relationship Id="rId4" Type="http://schemas.openxmlformats.org/officeDocument/2006/relationships/hyperlink" Target="https://programmailfuturo.it/media/docs/Lezione-16-Programmazione-a-staffetta.pdf" TargetMode="External"/><Relationship Id="rId11" Type="http://schemas.openxmlformats.org/officeDocument/2006/relationships/image" Target="../media/image22.jpg"/><Relationship Id="rId10" Type="http://schemas.openxmlformats.org/officeDocument/2006/relationships/image" Target="../media/image15.png"/><Relationship Id="rId12" Type="http://schemas.openxmlformats.org/officeDocument/2006/relationships/image" Target="../media/image23.png"/><Relationship Id="rId9" Type="http://schemas.openxmlformats.org/officeDocument/2006/relationships/image" Target="../media/image18.png"/><Relationship Id="rId5" Type="http://schemas.openxmlformats.org/officeDocument/2006/relationships/hyperlink" Target="http://codemooc.org/dresscode/" TargetMode="External"/><Relationship Id="rId6" Type="http://schemas.openxmlformats.org/officeDocument/2006/relationships/hyperlink" Target="http://www.lafinestrasullalbero.it/2017/02/12/se-cambio-le-istruzioni/" TargetMode="External"/><Relationship Id="rId7" Type="http://schemas.openxmlformats.org/officeDocument/2006/relationships/hyperlink" Target="http://codeweek.it/cody-roby/kit-fai-da-te/" TargetMode="External"/><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jpg"/><Relationship Id="rId4" Type="http://schemas.openxmlformats.org/officeDocument/2006/relationships/hyperlink" Target="http://www.raiscuola.rai.it/articoli-coding/coding-insegnanti-introduzione/36236/default.aspx" TargetMode="External"/><Relationship Id="rId5" Type="http://schemas.openxmlformats.org/officeDocument/2006/relationships/hyperlink" Target="https://www.raiplay.it/video/2017/02/Coding---Episodio-2---Studenti--Introduzione-a4d08328-7e60-4d7d-b87e-963ceeccd774.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nvSpPr>
        <p:spPr>
          <a:xfrm>
            <a:off x="0" y="274637"/>
            <a:ext cx="8229600" cy="1143000"/>
          </a:xfrm>
          <a:prstGeom prst="rect">
            <a:avLst/>
          </a:prstGeom>
          <a:gradFill>
            <a:gsLst>
              <a:gs pos="0">
                <a:srgbClr val="EDEDED"/>
              </a:gs>
              <a:gs pos="100000">
                <a:srgbClr val="BCBCBC"/>
              </a:gs>
            </a:gsLst>
            <a:lin ang="5400000" scaled="0"/>
          </a:gra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215900" lvl="0" marL="215900" marR="0" rtl="0" algn="l">
              <a:lnSpc>
                <a:spcPct val="100000"/>
              </a:lnSpc>
              <a:spcBef>
                <a:spcPts val="0"/>
              </a:spcBef>
              <a:spcAft>
                <a:spcPts val="0"/>
              </a:spcAft>
              <a:buClr>
                <a:srgbClr val="38761D"/>
              </a:buClr>
              <a:buSzPts val="810"/>
              <a:buFont typeface="Noto Sans Symbols"/>
              <a:buChar char="∙"/>
            </a:pPr>
            <a:br>
              <a:rPr b="0" i="0" lang="en-US" sz="1800" u="none">
                <a:solidFill>
                  <a:srgbClr val="38761D"/>
                </a:solidFill>
                <a:latin typeface="Calibri"/>
                <a:ea typeface="Calibri"/>
                <a:cs typeface="Calibri"/>
                <a:sym typeface="Calibri"/>
              </a:rPr>
            </a:br>
            <a:r>
              <a:rPr b="0" i="0" lang="en-US" sz="1800" u="none">
                <a:solidFill>
                  <a:srgbClr val="38761D"/>
                </a:solidFill>
                <a:latin typeface="Calibri"/>
                <a:ea typeface="Calibri"/>
                <a:cs typeface="Calibri"/>
                <a:sym typeface="Calibri"/>
              </a:rPr>
              <a:t>I.C. “ALCIDE GASPERI”</a:t>
            </a:r>
            <a:br>
              <a:rPr b="0" i="0" lang="en-US" sz="1800" u="none">
                <a:solidFill>
                  <a:srgbClr val="38761D"/>
                </a:solidFill>
                <a:latin typeface="Calibri"/>
                <a:ea typeface="Calibri"/>
                <a:cs typeface="Calibri"/>
                <a:sym typeface="Calibri"/>
              </a:rPr>
            </a:br>
            <a:r>
              <a:rPr b="0" i="0" lang="en-US" sz="1800" u="none">
                <a:solidFill>
                  <a:srgbClr val="38761D"/>
                </a:solidFill>
                <a:latin typeface="Calibri"/>
                <a:ea typeface="Calibri"/>
                <a:cs typeface="Calibri"/>
                <a:sym typeface="Calibri"/>
              </a:rPr>
              <a:t>FORMAZIONE A  CURA DEL TEAM DIGITALE</a:t>
            </a:r>
            <a:br>
              <a:rPr b="0" i="0" lang="en-US" sz="1800" u="none">
                <a:solidFill>
                  <a:srgbClr val="38761D"/>
                </a:solidFill>
                <a:latin typeface="Calibri"/>
                <a:ea typeface="Calibri"/>
                <a:cs typeface="Calibri"/>
                <a:sym typeface="Calibri"/>
              </a:rPr>
            </a:br>
            <a:r>
              <a:rPr b="0" i="0" lang="en-US" sz="1800" u="none">
                <a:solidFill>
                  <a:srgbClr val="38761D"/>
                </a:solidFill>
                <a:latin typeface="Calibri"/>
                <a:ea typeface="Calibri"/>
                <a:cs typeface="Calibri"/>
                <a:sym typeface="Calibri"/>
              </a:rPr>
              <a:t>A.S. 2018/2019</a:t>
            </a:r>
            <a:endParaRPr>
              <a:solidFill>
                <a:srgbClr val="38761D"/>
              </a:solidFill>
            </a:endParaRPr>
          </a:p>
        </p:txBody>
      </p:sp>
      <p:sp>
        <p:nvSpPr>
          <p:cNvPr id="90" name="Google Shape;90;p13"/>
          <p:cNvSpPr txBox="1"/>
          <p:nvPr/>
        </p:nvSpPr>
        <p:spPr>
          <a:xfrm>
            <a:off x="0" y="1693862"/>
            <a:ext cx="8858250" cy="893762"/>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404040"/>
              </a:buClr>
              <a:buSzPts val="2000"/>
              <a:buFont typeface="Arial Black"/>
              <a:buNone/>
            </a:pPr>
            <a:r>
              <a:rPr b="0" i="0" lang="en-US" sz="2000" u="none">
                <a:solidFill>
                  <a:srgbClr val="404040"/>
                </a:solidFill>
                <a:latin typeface="Arial Black"/>
                <a:ea typeface="Arial Black"/>
                <a:cs typeface="Arial Black"/>
                <a:sym typeface="Arial Black"/>
              </a:rPr>
              <a:t>Oggi parleremo di </a:t>
            </a:r>
            <a:r>
              <a:rPr lang="en-US" sz="2000">
                <a:solidFill>
                  <a:srgbClr val="404040"/>
                </a:solidFill>
                <a:latin typeface="Arial Black"/>
                <a:ea typeface="Arial Black"/>
                <a:cs typeface="Arial Black"/>
                <a:sym typeface="Arial Black"/>
              </a:rPr>
              <a:t>P</a:t>
            </a:r>
            <a:r>
              <a:rPr b="0" i="0" lang="en-US" sz="2000" u="none">
                <a:solidFill>
                  <a:srgbClr val="404040"/>
                </a:solidFill>
                <a:latin typeface="Arial Black"/>
                <a:ea typeface="Arial Black"/>
                <a:cs typeface="Arial Black"/>
                <a:sym typeface="Arial Black"/>
              </a:rPr>
              <a:t>ensiero </a:t>
            </a:r>
            <a:r>
              <a:rPr lang="en-US" sz="2000">
                <a:solidFill>
                  <a:srgbClr val="404040"/>
                </a:solidFill>
                <a:latin typeface="Arial Black"/>
                <a:ea typeface="Arial Black"/>
                <a:cs typeface="Arial Black"/>
                <a:sym typeface="Arial Black"/>
              </a:rPr>
              <a:t>C</a:t>
            </a:r>
            <a:r>
              <a:rPr b="0" i="0" lang="en-US" sz="2000" u="none">
                <a:solidFill>
                  <a:srgbClr val="404040"/>
                </a:solidFill>
                <a:latin typeface="Arial Black"/>
                <a:ea typeface="Arial Black"/>
                <a:cs typeface="Arial Black"/>
                <a:sym typeface="Arial Black"/>
              </a:rPr>
              <a:t>omputazionale, </a:t>
            </a:r>
            <a:r>
              <a:rPr lang="en-US" sz="2000">
                <a:solidFill>
                  <a:srgbClr val="404040"/>
                </a:solidFill>
                <a:latin typeface="Arial Black"/>
                <a:ea typeface="Arial Black"/>
                <a:cs typeface="Arial Black"/>
                <a:sym typeface="Arial Black"/>
              </a:rPr>
              <a:t>C</a:t>
            </a:r>
            <a:r>
              <a:rPr b="0" i="0" lang="en-US" sz="2000" u="none">
                <a:solidFill>
                  <a:srgbClr val="404040"/>
                </a:solidFill>
                <a:latin typeface="Arial Black"/>
                <a:ea typeface="Arial Black"/>
                <a:cs typeface="Arial Black"/>
                <a:sym typeface="Arial Black"/>
              </a:rPr>
              <a:t>oding, </a:t>
            </a:r>
            <a:r>
              <a:rPr lang="en-US" sz="2000">
                <a:solidFill>
                  <a:srgbClr val="404040"/>
                </a:solidFill>
                <a:latin typeface="Arial Black"/>
                <a:ea typeface="Arial Black"/>
                <a:cs typeface="Arial Black"/>
                <a:sym typeface="Arial Black"/>
              </a:rPr>
              <a:t>Pi</a:t>
            </a:r>
            <a:r>
              <a:rPr b="0" i="0" lang="en-US" sz="2000" u="none">
                <a:solidFill>
                  <a:srgbClr val="404040"/>
                </a:solidFill>
                <a:latin typeface="Arial Black"/>
                <a:ea typeface="Arial Black"/>
                <a:cs typeface="Arial Black"/>
                <a:sym typeface="Arial Black"/>
              </a:rPr>
              <a:t>xel art, </a:t>
            </a:r>
            <a:r>
              <a:rPr lang="en-US" sz="2000">
                <a:solidFill>
                  <a:srgbClr val="404040"/>
                </a:solidFill>
                <a:latin typeface="Arial Black"/>
                <a:ea typeface="Arial Black"/>
                <a:cs typeface="Arial Black"/>
                <a:sym typeface="Arial Black"/>
              </a:rPr>
              <a:t>P</a:t>
            </a:r>
            <a:r>
              <a:rPr b="0" i="0" lang="en-US" sz="2000" u="none">
                <a:solidFill>
                  <a:srgbClr val="404040"/>
                </a:solidFill>
                <a:latin typeface="Arial Black"/>
                <a:ea typeface="Arial Black"/>
                <a:cs typeface="Arial Black"/>
                <a:sym typeface="Arial Black"/>
              </a:rPr>
              <a:t>ixel art esadecimale</a:t>
            </a:r>
            <a:r>
              <a:rPr lang="en-US" sz="2000">
                <a:solidFill>
                  <a:srgbClr val="404040"/>
                </a:solidFill>
                <a:latin typeface="Arial Black"/>
                <a:ea typeface="Arial Black"/>
                <a:cs typeface="Arial Black"/>
                <a:sym typeface="Arial Black"/>
              </a:rPr>
              <a:t>. La settimana prossima ci concentreremo sulla </a:t>
            </a:r>
            <a:r>
              <a:rPr b="0" i="0" lang="en-US" sz="2000" u="none">
                <a:solidFill>
                  <a:srgbClr val="404040"/>
                </a:solidFill>
                <a:latin typeface="Arial Black"/>
                <a:ea typeface="Arial Black"/>
                <a:cs typeface="Arial Black"/>
                <a:sym typeface="Arial Black"/>
              </a:rPr>
              <a:t> Programmazione a blocchi, </a:t>
            </a:r>
            <a:r>
              <a:rPr lang="en-US" sz="2000">
                <a:solidFill>
                  <a:srgbClr val="404040"/>
                </a:solidFill>
                <a:latin typeface="Arial Black"/>
                <a:ea typeface="Arial Black"/>
                <a:cs typeface="Arial Black"/>
                <a:sym typeface="Arial Black"/>
              </a:rPr>
              <a:t>S</a:t>
            </a:r>
            <a:r>
              <a:rPr b="0" i="0" lang="en-US" sz="2000" u="none">
                <a:solidFill>
                  <a:srgbClr val="404040"/>
                </a:solidFill>
                <a:latin typeface="Arial Black"/>
                <a:ea typeface="Arial Black"/>
                <a:cs typeface="Arial Black"/>
                <a:sym typeface="Arial Black"/>
              </a:rPr>
              <a:t>cratch</a:t>
            </a:r>
            <a:r>
              <a:rPr lang="en-US" sz="2000">
                <a:solidFill>
                  <a:srgbClr val="404040"/>
                </a:solidFill>
                <a:latin typeface="Arial Black"/>
                <a:ea typeface="Arial Black"/>
                <a:cs typeface="Arial Black"/>
                <a:sym typeface="Arial Black"/>
              </a:rPr>
              <a:t> e </a:t>
            </a:r>
            <a:r>
              <a:rPr b="0" i="0" lang="en-US" sz="2000" u="none">
                <a:solidFill>
                  <a:srgbClr val="404040"/>
                </a:solidFill>
                <a:latin typeface="Arial Black"/>
                <a:ea typeface="Arial Black"/>
                <a:cs typeface="Arial Black"/>
                <a:sym typeface="Arial Black"/>
              </a:rPr>
              <a:t> </a:t>
            </a:r>
            <a:r>
              <a:rPr lang="en-US" sz="2000">
                <a:solidFill>
                  <a:srgbClr val="404040"/>
                </a:solidFill>
                <a:latin typeface="Arial Black"/>
                <a:ea typeface="Arial Black"/>
                <a:cs typeface="Arial Black"/>
                <a:sym typeface="Arial Black"/>
              </a:rPr>
              <a:t>T</a:t>
            </a:r>
            <a:r>
              <a:rPr b="0" i="0" lang="en-US" sz="2000" u="none">
                <a:solidFill>
                  <a:srgbClr val="404040"/>
                </a:solidFill>
                <a:latin typeface="Arial Black"/>
                <a:ea typeface="Arial Black"/>
                <a:cs typeface="Arial Black"/>
                <a:sym typeface="Arial Black"/>
              </a:rPr>
              <a:t>hinkering.</a:t>
            </a:r>
            <a:endParaRPr/>
          </a:p>
          <a:p>
            <a:pPr indent="0" lvl="0" marL="0" marR="0" rtl="0" algn="just">
              <a:lnSpc>
                <a:spcPct val="100000"/>
              </a:lnSpc>
              <a:spcBef>
                <a:spcPts val="2000"/>
              </a:spcBef>
              <a:spcAft>
                <a:spcPts val="0"/>
              </a:spcAft>
              <a:buClr>
                <a:srgbClr val="404040"/>
              </a:buClr>
              <a:buSzPts val="2000"/>
              <a:buFont typeface="Arial Black"/>
              <a:buNone/>
            </a:pPr>
            <a:r>
              <a:rPr b="0" i="0" lang="en-US" sz="2000" u="none">
                <a:solidFill>
                  <a:srgbClr val="404040"/>
                </a:solidFill>
                <a:latin typeface="Arial Black"/>
                <a:ea typeface="Arial Black"/>
                <a:cs typeface="Arial Black"/>
                <a:sym typeface="Arial Black"/>
              </a:rPr>
              <a:t>Dopo una breve introduzione ci metteremo in gioco e “giocheremo” con le diverse risorse messe a disposizione. BUON LAVORO E VAI…. CON IL CODING anche nel nostro Istituto</a:t>
            </a:r>
            <a:r>
              <a:rPr lang="en-US" sz="2000">
                <a:solidFill>
                  <a:srgbClr val="404040"/>
                </a:solidFill>
                <a:latin typeface="Arial Black"/>
                <a:ea typeface="Arial Black"/>
                <a:cs typeface="Arial Black"/>
                <a:sym typeface="Arial Black"/>
              </a:rPr>
              <a:t>...</a:t>
            </a:r>
            <a:endParaRPr/>
          </a:p>
          <a:p>
            <a:pPr indent="0" lvl="0" marL="0" marR="0" rtl="0" algn="l">
              <a:lnSpc>
                <a:spcPct val="100000"/>
              </a:lnSpc>
              <a:spcBef>
                <a:spcPts val="2000"/>
              </a:spcBef>
              <a:spcAft>
                <a:spcPts val="0"/>
              </a:spcAft>
              <a:buClr>
                <a:schemeClr val="dk1"/>
              </a:buClr>
              <a:buSzPts val="2000"/>
              <a:buFont typeface="Arial"/>
              <a:buNone/>
            </a:pPr>
            <a:r>
              <a:t/>
            </a:r>
            <a:endParaRPr b="0" i="0" sz="2000" u="none">
              <a:solidFill>
                <a:srgbClr val="404040"/>
              </a:solidFill>
              <a:latin typeface="Calibri"/>
              <a:ea typeface="Calibri"/>
              <a:cs typeface="Calibri"/>
              <a:sym typeface="Calibri"/>
            </a:endParaRPr>
          </a:p>
          <a:p>
            <a:pPr indent="0" lvl="0" marL="0" marR="0" rtl="0" algn="l">
              <a:lnSpc>
                <a:spcPct val="93000"/>
              </a:lnSpc>
              <a:spcBef>
                <a:spcPts val="1400"/>
              </a:spcBef>
              <a:spcAft>
                <a:spcPts val="0"/>
              </a:spcAft>
              <a:buNone/>
            </a:pPr>
            <a:r>
              <a:t/>
            </a:r>
            <a:endParaRPr b="0" i="0" sz="2000" u="none">
              <a:solidFill>
                <a:srgbClr val="404040"/>
              </a:solidFill>
              <a:latin typeface="Calibri"/>
              <a:ea typeface="Calibri"/>
              <a:cs typeface="Calibri"/>
              <a:sym typeface="Calibri"/>
            </a:endParaRPr>
          </a:p>
        </p:txBody>
      </p:sp>
      <p:pic>
        <p:nvPicPr>
          <p:cNvPr id="91" name="Google Shape;91;p13"/>
          <p:cNvPicPr preferRelativeResize="0"/>
          <p:nvPr/>
        </p:nvPicPr>
        <p:blipFill rotWithShape="1">
          <a:blip r:embed="rId3">
            <a:alphaModFix/>
          </a:blip>
          <a:srcRect b="0" l="0" r="0" t="0"/>
          <a:stretch/>
        </p:blipFill>
        <p:spPr>
          <a:xfrm>
            <a:off x="4248150" y="4076700"/>
            <a:ext cx="3151187" cy="2460625"/>
          </a:xfrm>
          <a:prstGeom prst="rect">
            <a:avLst/>
          </a:prstGeom>
          <a:noFill/>
          <a:ln>
            <a:noFill/>
          </a:ln>
        </p:spPr>
      </p:pic>
      <p:pic>
        <p:nvPicPr>
          <p:cNvPr id="92" name="Google Shape;92;p13"/>
          <p:cNvPicPr preferRelativeResize="0"/>
          <p:nvPr/>
        </p:nvPicPr>
        <p:blipFill rotWithShape="1">
          <a:blip r:embed="rId4">
            <a:alphaModFix/>
          </a:blip>
          <a:srcRect b="17100" l="0" r="0" t="-17100"/>
          <a:stretch/>
        </p:blipFill>
        <p:spPr>
          <a:xfrm>
            <a:off x="647700" y="4176712"/>
            <a:ext cx="2428875" cy="189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2"/>
          <p:cNvSpPr txBox="1"/>
          <p:nvPr/>
        </p:nvSpPr>
        <p:spPr>
          <a:xfrm>
            <a:off x="0" y="274637"/>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90C226"/>
              </a:buClr>
              <a:buSzPts val="3600"/>
              <a:buFont typeface="Calibri"/>
              <a:buNone/>
            </a:pPr>
            <a:r>
              <a:rPr b="0" i="0" lang="en-US" sz="3600" u="none">
                <a:solidFill>
                  <a:srgbClr val="90C226"/>
                </a:solidFill>
                <a:latin typeface="Calibri"/>
                <a:ea typeface="Calibri"/>
                <a:cs typeface="Calibri"/>
                <a:sym typeface="Calibri"/>
              </a:rPr>
              <a:t>Pixel art</a:t>
            </a:r>
            <a:endParaRPr/>
          </a:p>
        </p:txBody>
      </p:sp>
      <p:sp>
        <p:nvSpPr>
          <p:cNvPr id="178" name="Google Shape;178;p22"/>
          <p:cNvSpPr txBox="1"/>
          <p:nvPr/>
        </p:nvSpPr>
        <p:spPr>
          <a:xfrm>
            <a:off x="0" y="1008062"/>
            <a:ext cx="8326437" cy="51181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404040"/>
              </a:buClr>
              <a:buSzPts val="2400"/>
              <a:buFont typeface="Calibri"/>
              <a:buNone/>
            </a:pPr>
            <a:r>
              <a:rPr b="0" i="0" lang="en-US" sz="2400" u="none">
                <a:solidFill>
                  <a:srgbClr val="404040"/>
                </a:solidFill>
                <a:latin typeface="Calibri"/>
                <a:ea typeface="Calibri"/>
                <a:cs typeface="Calibri"/>
                <a:sym typeface="Calibri"/>
              </a:rPr>
              <a:t>I computer per rappresentare le immagini hanno bisogno di costruire una griglia e di colorare i quadretti. Non sanno fare diversamente. Ogni quadretto è un </a:t>
            </a:r>
            <a:r>
              <a:rPr b="1" i="0" lang="en-US" sz="2400" u="none">
                <a:solidFill>
                  <a:srgbClr val="404040"/>
                </a:solidFill>
                <a:latin typeface="Calibri"/>
                <a:ea typeface="Calibri"/>
                <a:cs typeface="Calibri"/>
                <a:sym typeface="Calibri"/>
              </a:rPr>
              <a:t>pixel</a:t>
            </a:r>
            <a:r>
              <a:rPr b="0" i="0" lang="en-US" sz="2400" u="none">
                <a:solidFill>
                  <a:srgbClr val="404040"/>
                </a:solidFill>
                <a:latin typeface="Calibri"/>
                <a:ea typeface="Calibri"/>
                <a:cs typeface="Calibri"/>
                <a:sym typeface="Calibri"/>
              </a:rPr>
              <a:t>. Chiamiamo </a:t>
            </a:r>
            <a:r>
              <a:rPr b="1" i="0" lang="en-US" sz="2400" u="none">
                <a:solidFill>
                  <a:srgbClr val="404040"/>
                </a:solidFill>
                <a:latin typeface="Calibri"/>
                <a:ea typeface="Calibri"/>
                <a:cs typeface="Calibri"/>
                <a:sym typeface="Calibri"/>
              </a:rPr>
              <a:t>pixel</a:t>
            </a:r>
            <a:r>
              <a:rPr b="0" i="0" lang="en-US" sz="2400" u="none">
                <a:solidFill>
                  <a:srgbClr val="404040"/>
                </a:solidFill>
                <a:latin typeface="Calibri"/>
                <a:ea typeface="Calibri"/>
                <a:cs typeface="Calibri"/>
                <a:sym typeface="Calibri"/>
              </a:rPr>
              <a:t> </a:t>
            </a:r>
            <a:r>
              <a:rPr b="1" i="0" lang="en-US" sz="2400" u="none">
                <a:solidFill>
                  <a:srgbClr val="404040"/>
                </a:solidFill>
                <a:latin typeface="Calibri"/>
                <a:ea typeface="Calibri"/>
                <a:cs typeface="Calibri"/>
                <a:sym typeface="Calibri"/>
              </a:rPr>
              <a:t>art</a:t>
            </a:r>
            <a:r>
              <a:rPr b="0" i="0" lang="en-US" sz="2400" u="none">
                <a:solidFill>
                  <a:srgbClr val="404040"/>
                </a:solidFill>
                <a:latin typeface="Calibri"/>
                <a:ea typeface="Calibri"/>
                <a:cs typeface="Calibri"/>
                <a:sym typeface="Calibri"/>
              </a:rPr>
              <a:t> ogni disegno che mette in evidenza la struttura a quadretti e ne fa un espediente artistico.</a:t>
            </a:r>
            <a:endParaRPr/>
          </a:p>
          <a:p>
            <a:pPr indent="0" lvl="0" marL="0" marR="0" rtl="0" algn="just">
              <a:lnSpc>
                <a:spcPct val="100000"/>
              </a:lnSpc>
              <a:spcBef>
                <a:spcPts val="2000"/>
              </a:spcBef>
              <a:spcAft>
                <a:spcPts val="0"/>
              </a:spcAft>
              <a:buClr>
                <a:srgbClr val="404040"/>
              </a:buClr>
              <a:buSzPts val="2400"/>
              <a:buFont typeface="Calibri"/>
              <a:buNone/>
            </a:pPr>
            <a:r>
              <a:rPr b="0" i="0" lang="en-US" sz="2400" u="none">
                <a:solidFill>
                  <a:srgbClr val="404040"/>
                </a:solidFill>
                <a:latin typeface="Calibri"/>
                <a:ea typeface="Calibri"/>
                <a:cs typeface="Calibri"/>
                <a:sym typeface="Calibri"/>
              </a:rPr>
              <a:t>Tanto più piccoli e numerosi sono i pixel, tanto meno evidente è la quadrettatura e tanto più definita e continua ci appare l’immagine. I video ad alta risoluzione hanno 1920 colonne e 1080 righe, quindi circa 2 milioni di pixel. Le fotocamere dei nostri cellulari e gli schermi di cellulari, tablet, computer, anche di più.</a:t>
            </a:r>
            <a:endParaRPr/>
          </a:p>
          <a:p>
            <a:pPr indent="0" lvl="0" marL="0" marR="0" rtl="0" algn="just">
              <a:lnSpc>
                <a:spcPct val="100000"/>
              </a:lnSpc>
              <a:spcBef>
                <a:spcPts val="2000"/>
              </a:spcBef>
              <a:spcAft>
                <a:spcPts val="0"/>
              </a:spcAft>
              <a:buClr>
                <a:srgbClr val="404040"/>
              </a:buClr>
              <a:buSzPts val="2400"/>
              <a:buFont typeface="Arial"/>
              <a:buNone/>
            </a:pPr>
            <a:r>
              <a:rPr b="0" i="0" lang="en-US" sz="2400" u="sng">
                <a:solidFill>
                  <a:srgbClr val="404040"/>
                </a:solidFill>
                <a:latin typeface="Arial"/>
                <a:ea typeface="Arial"/>
                <a:cs typeface="Arial"/>
                <a:sym typeface="Arial"/>
                <a:hlinkClick r:id="rId3"/>
              </a:rPr>
              <a:t>Lezione pixel art coode mooc</a:t>
            </a:r>
            <a:endParaRPr/>
          </a:p>
          <a:p>
            <a:pPr indent="0" lvl="0" marL="0" marR="0" rtl="0" algn="just">
              <a:lnSpc>
                <a:spcPct val="100000"/>
              </a:lnSpc>
              <a:spcBef>
                <a:spcPts val="2000"/>
              </a:spcBef>
              <a:spcAft>
                <a:spcPts val="0"/>
              </a:spcAft>
              <a:buClr>
                <a:schemeClr val="dk1"/>
              </a:buClr>
              <a:buSzPts val="2400"/>
              <a:buFont typeface="Arial"/>
              <a:buNone/>
            </a:pPr>
            <a:r>
              <a:t/>
            </a:r>
            <a:endParaRPr b="0" i="0" sz="2400" u="none">
              <a:solidFill>
                <a:srgbClr val="404040"/>
              </a:solidFill>
              <a:latin typeface="Calibri"/>
              <a:ea typeface="Calibri"/>
              <a:cs typeface="Calibri"/>
              <a:sym typeface="Calibri"/>
            </a:endParaRPr>
          </a:p>
          <a:p>
            <a:pPr indent="0" lvl="0" marL="0" marR="0" rtl="0" algn="just">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93000"/>
              </a:lnSpc>
              <a:spcBef>
                <a:spcPts val="1400"/>
              </a:spcBef>
              <a:spcAft>
                <a:spcPts val="0"/>
              </a:spcAft>
              <a:buNone/>
            </a:pPr>
            <a:r>
              <a:t/>
            </a:r>
            <a:endParaRPr b="0" i="0" sz="1800" u="none">
              <a:solidFill>
                <a:srgbClr val="40404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3">
            <a:alphaModFix/>
          </a:blip>
          <a:srcRect b="0" l="0" r="0" t="0"/>
          <a:stretch/>
        </p:blipFill>
        <p:spPr>
          <a:xfrm>
            <a:off x="500062" y="2786062"/>
            <a:ext cx="3643312" cy="2143125"/>
          </a:xfrm>
          <a:prstGeom prst="rect">
            <a:avLst/>
          </a:prstGeom>
          <a:noFill/>
          <a:ln>
            <a:noFill/>
          </a:ln>
        </p:spPr>
      </p:pic>
      <p:sp>
        <p:nvSpPr>
          <p:cNvPr id="184" name="Google Shape;184;p23"/>
          <p:cNvSpPr txBox="1"/>
          <p:nvPr/>
        </p:nvSpPr>
        <p:spPr>
          <a:xfrm>
            <a:off x="1214437" y="2214562"/>
            <a:ext cx="3143250" cy="608012"/>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Perché la pixel art?</a:t>
            </a:r>
            <a:endParaRPr/>
          </a:p>
          <a:p>
            <a:pPr indent="0" lvl="0" marL="0" marR="0" rtl="0" algn="l">
              <a:lnSpc>
                <a:spcPct val="93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4"/>
              </a:rPr>
              <a:t>Maestra </a:t>
            </a:r>
            <a:r>
              <a:rPr lang="en-US" sz="1800" u="sng">
                <a:solidFill>
                  <a:schemeClr val="dk1"/>
                </a:solidFill>
                <a:hlinkClick r:id="rId5"/>
              </a:rPr>
              <a:t> M</a:t>
            </a:r>
            <a:r>
              <a:rPr b="0" i="0" lang="en-US" sz="1800" u="sng">
                <a:solidFill>
                  <a:schemeClr val="dk1"/>
                </a:solidFill>
                <a:latin typeface="Arial"/>
                <a:ea typeface="Arial"/>
                <a:cs typeface="Arial"/>
                <a:sym typeface="Arial"/>
                <a:hlinkClick r:id="rId6"/>
              </a:rPr>
              <a:t>arta</a:t>
            </a:r>
            <a:endParaRPr/>
          </a:p>
        </p:txBody>
      </p:sp>
      <p:sp>
        <p:nvSpPr>
          <p:cNvPr id="185" name="Google Shape;185;p23"/>
          <p:cNvSpPr txBox="1"/>
          <p:nvPr/>
        </p:nvSpPr>
        <p:spPr>
          <a:xfrm>
            <a:off x="1428750" y="5214937"/>
            <a:ext cx="3000375" cy="865187"/>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Pixel art e simmetria</a:t>
            </a:r>
            <a:endParaRPr/>
          </a:p>
          <a:p>
            <a:pPr indent="0" lvl="0" marL="0" marR="0" rtl="0" algn="l">
              <a:lnSpc>
                <a:spcPct val="93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7"/>
              </a:rPr>
              <a:t>Il piccolo Friederich</a:t>
            </a:r>
            <a:r>
              <a:rPr b="0" i="0" lang="en-US" sz="1800" u="none">
                <a:solidFill>
                  <a:schemeClr val="dk1"/>
                </a:solidFill>
                <a:latin typeface="Arial"/>
                <a:ea typeface="Arial"/>
                <a:cs typeface="Arial"/>
                <a:sym typeface="Arial"/>
              </a:rPr>
              <a:t> </a:t>
            </a:r>
            <a:endParaRPr/>
          </a:p>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IMG_E0405.JPG" id="186" name="Google Shape;186;p23"/>
          <p:cNvPicPr preferRelativeResize="0"/>
          <p:nvPr/>
        </p:nvPicPr>
        <p:blipFill rotWithShape="1">
          <a:blip r:embed="rId8">
            <a:alphaModFix/>
          </a:blip>
          <a:srcRect b="0" l="0" r="0" t="0"/>
          <a:stretch/>
        </p:blipFill>
        <p:spPr>
          <a:xfrm>
            <a:off x="4286250" y="4857750"/>
            <a:ext cx="1258887" cy="800100"/>
          </a:xfrm>
          <a:prstGeom prst="rect">
            <a:avLst/>
          </a:prstGeom>
          <a:noFill/>
          <a:ln>
            <a:noFill/>
          </a:ln>
        </p:spPr>
      </p:pic>
      <p:sp>
        <p:nvSpPr>
          <p:cNvPr id="187" name="Google Shape;187;p23">
            <a:hlinkClick r:id="rId9"/>
          </p:cNvPr>
          <p:cNvSpPr txBox="1"/>
          <p:nvPr/>
        </p:nvSpPr>
        <p:spPr>
          <a:xfrm>
            <a:off x="1063850" y="683900"/>
            <a:ext cx="59271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4"/>
          <p:cNvSpPr txBox="1"/>
          <p:nvPr/>
        </p:nvSpPr>
        <p:spPr>
          <a:xfrm>
            <a:off x="0" y="274637"/>
            <a:ext cx="8229600" cy="1143000"/>
          </a:xfrm>
          <a:prstGeom prst="rect">
            <a:avLst/>
          </a:prstGeom>
          <a:gradFill>
            <a:gsLst>
              <a:gs pos="0">
                <a:srgbClr val="34B3D5"/>
              </a:gs>
              <a:gs pos="100000">
                <a:srgbClr val="2988A1"/>
              </a:gs>
            </a:gsLst>
            <a:lin ang="5400000" scaled="0"/>
          </a:gra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90C226"/>
              </a:buClr>
              <a:buSzPts val="3600"/>
              <a:buFont typeface="Calibri"/>
              <a:buNone/>
            </a:pPr>
            <a:r>
              <a:rPr b="0" i="0" lang="en-US" sz="3600" u="none">
                <a:solidFill>
                  <a:srgbClr val="90C226"/>
                </a:solidFill>
                <a:latin typeface="Calibri"/>
                <a:ea typeface="Calibri"/>
                <a:cs typeface="Calibri"/>
                <a:sym typeface="Calibri"/>
              </a:rPr>
              <a:t>PIXEL ART</a:t>
            </a:r>
            <a:endParaRPr/>
          </a:p>
        </p:txBody>
      </p:sp>
      <p:pic>
        <p:nvPicPr>
          <p:cNvPr id="194" name="Google Shape;194;p24"/>
          <p:cNvPicPr preferRelativeResize="0"/>
          <p:nvPr/>
        </p:nvPicPr>
        <p:blipFill rotWithShape="1">
          <a:blip r:embed="rId3">
            <a:alphaModFix/>
          </a:blip>
          <a:srcRect b="0" l="0" r="0" t="0"/>
          <a:stretch/>
        </p:blipFill>
        <p:spPr>
          <a:xfrm>
            <a:off x="1771650" y="3335337"/>
            <a:ext cx="1409700" cy="1055687"/>
          </a:xfrm>
          <a:prstGeom prst="rect">
            <a:avLst/>
          </a:prstGeom>
          <a:noFill/>
          <a:ln>
            <a:noFill/>
          </a:ln>
        </p:spPr>
      </p:pic>
      <p:pic>
        <p:nvPicPr>
          <p:cNvPr id="195" name="Google Shape;195;p24"/>
          <p:cNvPicPr preferRelativeResize="0"/>
          <p:nvPr/>
        </p:nvPicPr>
        <p:blipFill rotWithShape="1">
          <a:blip r:embed="rId4">
            <a:alphaModFix/>
          </a:blip>
          <a:srcRect b="0" l="0" r="0" t="0"/>
          <a:stretch/>
        </p:blipFill>
        <p:spPr>
          <a:xfrm>
            <a:off x="6500812" y="1816100"/>
            <a:ext cx="1143000" cy="1524000"/>
          </a:xfrm>
          <a:prstGeom prst="rect">
            <a:avLst/>
          </a:prstGeom>
          <a:noFill/>
          <a:ln>
            <a:noFill/>
          </a:ln>
        </p:spPr>
      </p:pic>
      <p:pic>
        <p:nvPicPr>
          <p:cNvPr id="196" name="Google Shape;196;p24"/>
          <p:cNvPicPr preferRelativeResize="0"/>
          <p:nvPr/>
        </p:nvPicPr>
        <p:blipFill rotWithShape="1">
          <a:blip r:embed="rId5">
            <a:alphaModFix/>
          </a:blip>
          <a:srcRect b="0" l="0" r="0" t="0"/>
          <a:stretch/>
        </p:blipFill>
        <p:spPr>
          <a:xfrm>
            <a:off x="3571875" y="1571625"/>
            <a:ext cx="2143125" cy="2143125"/>
          </a:xfrm>
          <a:prstGeom prst="rect">
            <a:avLst/>
          </a:prstGeom>
          <a:noFill/>
          <a:ln>
            <a:noFill/>
          </a:ln>
        </p:spPr>
      </p:pic>
      <p:pic>
        <p:nvPicPr>
          <p:cNvPr id="197" name="Google Shape;197;p24"/>
          <p:cNvPicPr preferRelativeResize="0"/>
          <p:nvPr/>
        </p:nvPicPr>
        <p:blipFill rotWithShape="1">
          <a:blip r:embed="rId6">
            <a:alphaModFix/>
          </a:blip>
          <a:srcRect b="0" l="0" r="0" t="0"/>
          <a:stretch/>
        </p:blipFill>
        <p:spPr>
          <a:xfrm>
            <a:off x="285750" y="1500187"/>
            <a:ext cx="1643062" cy="1571625"/>
          </a:xfrm>
          <a:prstGeom prst="rect">
            <a:avLst/>
          </a:prstGeom>
          <a:noFill/>
          <a:ln>
            <a:noFill/>
          </a:ln>
        </p:spPr>
      </p:pic>
      <p:pic>
        <p:nvPicPr>
          <p:cNvPr id="198" name="Google Shape;198;p24"/>
          <p:cNvPicPr preferRelativeResize="0"/>
          <p:nvPr/>
        </p:nvPicPr>
        <p:blipFill rotWithShape="1">
          <a:blip r:embed="rId7">
            <a:alphaModFix/>
          </a:blip>
          <a:srcRect b="0" l="0" r="0" t="0"/>
          <a:stretch/>
        </p:blipFill>
        <p:spPr>
          <a:xfrm>
            <a:off x="6338887" y="4786312"/>
            <a:ext cx="1162050" cy="1722437"/>
          </a:xfrm>
          <a:prstGeom prst="rect">
            <a:avLst/>
          </a:prstGeom>
          <a:noFill/>
          <a:ln>
            <a:noFill/>
          </a:ln>
        </p:spPr>
      </p:pic>
      <p:pic>
        <p:nvPicPr>
          <p:cNvPr id="199" name="Google Shape;199;p24"/>
          <p:cNvPicPr preferRelativeResize="0"/>
          <p:nvPr/>
        </p:nvPicPr>
        <p:blipFill rotWithShape="1">
          <a:blip r:embed="rId8">
            <a:alphaModFix/>
          </a:blip>
          <a:srcRect b="0" l="0" r="0" t="0"/>
          <a:stretch/>
        </p:blipFill>
        <p:spPr>
          <a:xfrm>
            <a:off x="357187" y="4429125"/>
            <a:ext cx="1668462" cy="2286000"/>
          </a:xfrm>
          <a:prstGeom prst="rect">
            <a:avLst/>
          </a:prstGeom>
          <a:noFill/>
          <a:ln>
            <a:noFill/>
          </a:ln>
        </p:spPr>
      </p:pic>
      <p:pic>
        <p:nvPicPr>
          <p:cNvPr id="200" name="Google Shape;200;p24"/>
          <p:cNvPicPr preferRelativeResize="0"/>
          <p:nvPr/>
        </p:nvPicPr>
        <p:blipFill rotWithShape="1">
          <a:blip r:embed="rId9">
            <a:alphaModFix/>
          </a:blip>
          <a:srcRect b="0" l="0" r="0" t="0"/>
          <a:stretch/>
        </p:blipFill>
        <p:spPr>
          <a:xfrm>
            <a:off x="3571875" y="3905250"/>
            <a:ext cx="2071687" cy="276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25"/>
          <p:cNvPicPr preferRelativeResize="0"/>
          <p:nvPr/>
        </p:nvPicPr>
        <p:blipFill rotWithShape="1">
          <a:blip r:embed="rId3">
            <a:alphaModFix/>
          </a:blip>
          <a:srcRect b="0" l="0" r="0" t="0"/>
          <a:stretch/>
        </p:blipFill>
        <p:spPr>
          <a:xfrm>
            <a:off x="1821550" y="206602"/>
            <a:ext cx="3101974" cy="724275"/>
          </a:xfrm>
          <a:prstGeom prst="rect">
            <a:avLst/>
          </a:prstGeom>
          <a:noFill/>
          <a:ln>
            <a:noFill/>
          </a:ln>
        </p:spPr>
      </p:pic>
      <p:sp>
        <p:nvSpPr>
          <p:cNvPr id="207" name="Google Shape;207;p25"/>
          <p:cNvSpPr txBox="1"/>
          <p:nvPr/>
        </p:nvSpPr>
        <p:spPr>
          <a:xfrm>
            <a:off x="1158825" y="1063850"/>
            <a:ext cx="7010100" cy="53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rgbClr val="333333"/>
                </a:solidFill>
                <a:latin typeface="Calibri"/>
                <a:ea typeface="Calibri"/>
                <a:cs typeface="Calibri"/>
                <a:sym typeface="Calibri"/>
              </a:rPr>
              <a:t>ZaplyCode è una piattaforma di Coding visuale che tramite la Pixel Art introduce i bambini al pensiero computazionale in modo facile, creativo e divertente.</a:t>
            </a:r>
            <a:endParaRPr sz="1800">
              <a:solidFill>
                <a:srgbClr val="33333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rgbClr val="555555"/>
                </a:solidFill>
              </a:rPr>
              <a:t>La piattaforma è formata da due applicazioni </a:t>
            </a:r>
            <a:r>
              <a:rPr b="1" lang="en-US" sz="1800">
                <a:solidFill>
                  <a:srgbClr val="555555"/>
                </a:solidFill>
              </a:rPr>
              <a:t>Z-Code</a:t>
            </a:r>
            <a:r>
              <a:rPr lang="en-US" sz="1800">
                <a:solidFill>
                  <a:srgbClr val="555555"/>
                </a:solidFill>
              </a:rPr>
              <a:t> e </a:t>
            </a:r>
            <a:r>
              <a:rPr b="1" lang="en-US" sz="1800">
                <a:solidFill>
                  <a:srgbClr val="555555"/>
                </a:solidFill>
              </a:rPr>
              <a:t>Z-Pixel</a:t>
            </a:r>
            <a:r>
              <a:rPr lang="en-US" sz="1800">
                <a:solidFill>
                  <a:srgbClr val="555555"/>
                </a:solidFill>
              </a:rPr>
              <a:t>.</a:t>
            </a:r>
            <a:endParaRPr sz="1800">
              <a:solidFill>
                <a:srgbClr val="555555"/>
              </a:solidFill>
            </a:endParaRPr>
          </a:p>
          <a:p>
            <a:pPr indent="0" lvl="0" marL="0" rtl="0" algn="l">
              <a:lnSpc>
                <a:spcPct val="115000"/>
              </a:lnSpc>
              <a:spcBef>
                <a:spcPts val="1700"/>
              </a:spcBef>
              <a:spcAft>
                <a:spcPts val="0"/>
              </a:spcAft>
              <a:buClr>
                <a:schemeClr val="dk1"/>
              </a:buClr>
              <a:buSzPts val="1100"/>
              <a:buFont typeface="Arial"/>
              <a:buNone/>
            </a:pPr>
            <a:r>
              <a:rPr b="1" lang="en-US" sz="1800">
                <a:solidFill>
                  <a:srgbClr val="555555"/>
                </a:solidFill>
                <a:latin typeface="Calibri"/>
                <a:ea typeface="Calibri"/>
                <a:cs typeface="Calibri"/>
                <a:sym typeface="Calibri"/>
              </a:rPr>
              <a:t>Con Z-Code si può scrivere in modo intuitivo una sequenza di codice attraverso blocchi numerati che corrisponderanno ad un disegno in pixel art.</a:t>
            </a:r>
            <a:endParaRPr b="1" sz="1800">
              <a:solidFill>
                <a:srgbClr val="555555"/>
              </a:solidFill>
              <a:latin typeface="Calibri"/>
              <a:ea typeface="Calibri"/>
              <a:cs typeface="Calibri"/>
              <a:sym typeface="Calibri"/>
            </a:endParaRPr>
          </a:p>
          <a:p>
            <a:pPr indent="0" lvl="0" marL="0" rtl="0" algn="l">
              <a:lnSpc>
                <a:spcPct val="115000"/>
              </a:lnSpc>
              <a:spcBef>
                <a:spcPts val="1700"/>
              </a:spcBef>
              <a:spcAft>
                <a:spcPts val="0"/>
              </a:spcAft>
              <a:buClr>
                <a:schemeClr val="dk1"/>
              </a:buClr>
              <a:buSzPts val="1100"/>
              <a:buFont typeface="Arial"/>
              <a:buNone/>
            </a:pPr>
            <a:r>
              <a:rPr b="1" lang="en-US" sz="1800">
                <a:solidFill>
                  <a:srgbClr val="555555"/>
                </a:solidFill>
                <a:latin typeface="Calibri"/>
                <a:ea typeface="Calibri"/>
                <a:cs typeface="Calibri"/>
                <a:sym typeface="Calibri"/>
              </a:rPr>
              <a:t>Viceversa con Z-Pixel si può generare una griglia ed iniziare a disegnare prelevando al bisogno il codice generato in automatico.</a:t>
            </a:r>
            <a:endParaRPr b="1" sz="1800">
              <a:solidFill>
                <a:srgbClr val="0D85CC"/>
              </a:solidFill>
              <a:latin typeface="Calibri"/>
              <a:ea typeface="Calibri"/>
              <a:cs typeface="Calibri"/>
              <a:sym typeface="Calibri"/>
            </a:endParaRPr>
          </a:p>
          <a:p>
            <a:pPr indent="0" lvl="0" marL="0" rtl="0" algn="l">
              <a:lnSpc>
                <a:spcPct val="115000"/>
              </a:lnSpc>
              <a:spcBef>
                <a:spcPts val="1700"/>
              </a:spcBef>
              <a:spcAft>
                <a:spcPts val="0"/>
              </a:spcAft>
              <a:buClr>
                <a:schemeClr val="dk1"/>
              </a:buClr>
              <a:buSzPts val="1100"/>
              <a:buFont typeface="Arial"/>
              <a:buNone/>
            </a:pPr>
            <a:r>
              <a:rPr b="1" lang="en-US" sz="1800">
                <a:solidFill>
                  <a:srgbClr val="555555"/>
                </a:solidFill>
                <a:latin typeface="Calibri"/>
                <a:ea typeface="Calibri"/>
                <a:cs typeface="Calibri"/>
                <a:sym typeface="Calibri"/>
              </a:rPr>
              <a:t>Per iniziare occorre registrarsi con user e password, questione di un minuto, per poi accedere al programma e far parte della Community. Esempi dei lavori condivisi sono visualizzabili sempre in Community.</a:t>
            </a:r>
            <a:endParaRPr b="1" sz="1800">
              <a:solidFill>
                <a:srgbClr val="555555"/>
              </a:solidFill>
              <a:latin typeface="Calibri"/>
              <a:ea typeface="Calibri"/>
              <a:cs typeface="Calibri"/>
              <a:sym typeface="Calibri"/>
            </a:endParaRPr>
          </a:p>
          <a:p>
            <a:pPr indent="0" lvl="0" marL="0" rtl="0" algn="l">
              <a:lnSpc>
                <a:spcPct val="115000"/>
              </a:lnSpc>
              <a:spcBef>
                <a:spcPts val="1700"/>
              </a:spcBef>
              <a:spcAft>
                <a:spcPts val="0"/>
              </a:spcAft>
              <a:buClr>
                <a:schemeClr val="dk1"/>
              </a:buClr>
              <a:buSzPts val="1100"/>
              <a:buFont typeface="Arial"/>
              <a:buNone/>
            </a:pPr>
            <a:r>
              <a:rPr b="1" lang="en-US" sz="1800" u="sng">
                <a:solidFill>
                  <a:schemeClr val="hlink"/>
                </a:solidFill>
                <a:latin typeface="Calibri"/>
                <a:ea typeface="Calibri"/>
                <a:cs typeface="Calibri"/>
                <a:sym typeface="Calibri"/>
                <a:hlinkClick r:id="rId4"/>
              </a:rPr>
              <a:t>ZaplyCode</a:t>
            </a:r>
            <a:endParaRPr b="1" sz="1800">
              <a:solidFill>
                <a:srgbClr val="555555"/>
              </a:solidFill>
              <a:latin typeface="Calibri"/>
              <a:ea typeface="Calibri"/>
              <a:cs typeface="Calibri"/>
              <a:sym typeface="Calibri"/>
            </a:endParaRPr>
          </a:p>
          <a:p>
            <a:pPr indent="0" lvl="0" marL="0" rtl="0" algn="l">
              <a:lnSpc>
                <a:spcPct val="115000"/>
              </a:lnSpc>
              <a:spcBef>
                <a:spcPts val="1700"/>
              </a:spcBef>
              <a:spcAft>
                <a:spcPts val="1700"/>
              </a:spcAft>
              <a:buClr>
                <a:schemeClr val="dk1"/>
              </a:buClr>
              <a:buSzPts val="1100"/>
              <a:buFont typeface="Arial"/>
              <a:buNone/>
            </a:pPr>
            <a:r>
              <a:t/>
            </a:r>
            <a:endParaRPr b="1" sz="1800">
              <a:solidFill>
                <a:srgbClr val="55555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image32.gif" id="212" name="Google Shape;212;p26"/>
          <p:cNvPicPr preferRelativeResize="0"/>
          <p:nvPr/>
        </p:nvPicPr>
        <p:blipFill rotWithShape="1">
          <a:blip r:embed="rId3">
            <a:alphaModFix/>
          </a:blip>
          <a:srcRect b="0" l="0" r="0" t="0"/>
          <a:stretch/>
        </p:blipFill>
        <p:spPr>
          <a:xfrm>
            <a:off x="1643062" y="2571750"/>
            <a:ext cx="2000250" cy="828675"/>
          </a:xfrm>
          <a:prstGeom prst="rect">
            <a:avLst/>
          </a:prstGeom>
          <a:noFill/>
          <a:ln>
            <a:noFill/>
          </a:ln>
        </p:spPr>
      </p:pic>
      <p:sp>
        <p:nvSpPr>
          <p:cNvPr id="213" name="Google Shape;213;p26"/>
          <p:cNvSpPr/>
          <p:nvPr/>
        </p:nvSpPr>
        <p:spPr>
          <a:xfrm>
            <a:off x="0" y="642918"/>
            <a:ext cx="7402431" cy="163801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5400"/>
              <a:buFont typeface="Times New Roman"/>
              <a:buNone/>
            </a:pPr>
            <a:r>
              <a:rPr b="1" i="0" lang="en-US" sz="5400" u="none" cap="none" strike="noStrike">
                <a:latin typeface="Trebuchet MS"/>
                <a:ea typeface="Trebuchet MS"/>
                <a:cs typeface="Trebuchet MS"/>
                <a:sym typeface="Trebuchet MS"/>
              </a:rPr>
              <a:t>E’ possibile  dettare le immagini?</a:t>
            </a:r>
            <a:endParaRPr/>
          </a:p>
        </p:txBody>
      </p:sp>
      <p:pic>
        <p:nvPicPr>
          <p:cNvPr descr="RAGAZZA-ORECCHINO.jpg" id="214" name="Google Shape;214;p26"/>
          <p:cNvPicPr preferRelativeResize="0"/>
          <p:nvPr/>
        </p:nvPicPr>
        <p:blipFill rotWithShape="1">
          <a:blip r:embed="rId4">
            <a:alphaModFix/>
          </a:blip>
          <a:srcRect b="0" l="0" r="0" t="0"/>
          <a:stretch/>
        </p:blipFill>
        <p:spPr>
          <a:xfrm>
            <a:off x="1357312" y="4429125"/>
            <a:ext cx="1603375" cy="1857375"/>
          </a:xfrm>
          <a:prstGeom prst="rect">
            <a:avLst/>
          </a:prstGeom>
          <a:noFill/>
          <a:ln>
            <a:noFill/>
          </a:ln>
        </p:spPr>
      </p:pic>
      <p:sp>
        <p:nvSpPr>
          <p:cNvPr id="215" name="Google Shape;215;p26"/>
          <p:cNvSpPr txBox="1"/>
          <p:nvPr/>
        </p:nvSpPr>
        <p:spPr>
          <a:xfrm>
            <a:off x="4000500" y="4214812"/>
            <a:ext cx="2714625" cy="34925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p26"/>
          <p:cNvSpPr txBox="1"/>
          <p:nvPr/>
        </p:nvSpPr>
        <p:spPr>
          <a:xfrm>
            <a:off x="4429125" y="4143375"/>
            <a:ext cx="2500312" cy="608012"/>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5"/>
              </a:rPr>
              <a:t>Video Alessandro Bogliolo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id="222" name="Google Shape;222;p27"/>
          <p:cNvPicPr preferRelativeResize="0"/>
          <p:nvPr/>
        </p:nvPicPr>
        <p:blipFill rotWithShape="1">
          <a:blip r:embed="rId3">
            <a:alphaModFix/>
          </a:blip>
          <a:srcRect b="0" l="0" r="0" t="0"/>
          <a:stretch/>
        </p:blipFill>
        <p:spPr>
          <a:xfrm>
            <a:off x="1238250" y="-515937"/>
            <a:ext cx="228600" cy="228600"/>
          </a:xfrm>
          <a:prstGeom prst="rect">
            <a:avLst/>
          </a:prstGeom>
          <a:noFill/>
          <a:ln>
            <a:noFill/>
          </a:ln>
        </p:spPr>
      </p:pic>
      <p:sp>
        <p:nvSpPr>
          <p:cNvPr id="223" name="Google Shape;223;p27"/>
          <p:cNvSpPr/>
          <p:nvPr/>
        </p:nvSpPr>
        <p:spPr>
          <a:xfrm>
            <a:off x="142875" y="1143000"/>
            <a:ext cx="8215312" cy="437991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Il codice esadecimale ha caratteristiche molto interessanti, anche in relazione al codice binario.Ne elenco alcune di ordine pratico e altre di ordine didattico. Dal punto di vista pratico ogni cifra esadecimale corrisponde a 4 bit (detti anche nibble, i mezzo byte), potendo assumere 16 valori diversi. Questo significa che per rappresentare 8 bit ci basta concatenare due cifre esadecimali, usandone una per i primi 4 bit e una per gli ultimi quattro. Questa separazione non è possibile nella conversione tra codice decimale e binario. Altro vantaggio è la compattezza: a titolo d'esempio, dire A3 è molto più facile, leggibile e mnemonico di 10100011. Dal punto di vista didattico il codice esadecimale offre un altro spunto interessante perché avendo un alfabeto a 16 simboli usa sia numeri che lettere, rendendo evidente che tanto gli uni quanto le altre non sono che simboli convenzionali che utilizziamo per codificare l'informazione. Ancora, credo che la dimestichezza che si assume facilmente con il codice esadecimale passando per quel semplice espediente della pixel art aiuti a comprendere le potenze di due e la transcodifica.</a:t>
            </a:r>
            <a:endParaRPr/>
          </a:p>
        </p:txBody>
      </p:sp>
      <p:sp>
        <p:nvSpPr>
          <p:cNvPr id="224" name="Google Shape;224;p27"/>
          <p:cNvSpPr/>
          <p:nvPr/>
        </p:nvSpPr>
        <p:spPr>
          <a:xfrm>
            <a:off x="0" y="71415"/>
            <a:ext cx="9144000" cy="85725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5400"/>
              <a:buFont typeface="Times New Roman"/>
              <a:buNone/>
            </a:pPr>
            <a:r>
              <a:rPr b="1" i="0" lang="en-US" sz="5400" u="none" cap="none" strike="noStrike">
                <a:solidFill>
                  <a:srgbClr val="B0FFE0"/>
                </a:solidFill>
                <a:latin typeface="Trebuchet MS"/>
                <a:ea typeface="Trebuchet MS"/>
                <a:cs typeface="Trebuchet MS"/>
                <a:sym typeface="Trebuchet MS"/>
              </a:rPr>
              <a:t>IL CODICE ESADECIMALE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nvSpPr>
        <p:spPr>
          <a:xfrm>
            <a:off x="379950" y="455950"/>
            <a:ext cx="6801000" cy="6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Trebuchet MS"/>
                <a:ea typeface="Trebuchet MS"/>
                <a:cs typeface="Trebuchet MS"/>
                <a:sym typeface="Trebuchet MS"/>
              </a:rPr>
              <a:t>SU FACEBOOK E’ POSSIBILE TROVARE SPUNTI E ATTIVITA’ LEGATI AL CODING: CI SI PUO’ ISCRIVERE A GRUPPI DOVE POTER CONDIVIDERE ESPERIENZE E MATERIALI E TROVARE MODI DIVERSI DI SCRIVERE CODICI E PRESENTARE ATTIVITA’ AI BAMBINI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3"/>
              </a:rPr>
              <a:t>Cooding in your classroom, now</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4"/>
              </a:rPr>
              <a:t>Coding e pensiero computazionale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5"/>
              </a:rPr>
              <a:t>MOOC Urbino</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6"/>
              </a:rPr>
              <a:t>coding...pixel art</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NELLE SLIDE ABBIAMO FATTO RIFERIMENTO A TRE PIATTAFORME IN PARTICOLARE: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7"/>
              </a:rPr>
              <a:t>PROGRAMMA IL FUTURO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8"/>
              </a:rPr>
              <a:t>CODEMOOC</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9"/>
              </a:rPr>
              <a:t>Code.org</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pic>
        <p:nvPicPr>
          <p:cNvPr id="231" name="Google Shape;231;p28"/>
          <p:cNvPicPr preferRelativeResize="0"/>
          <p:nvPr/>
        </p:nvPicPr>
        <p:blipFill>
          <a:blip r:embed="rId10">
            <a:alphaModFix/>
          </a:blip>
          <a:stretch>
            <a:fillRect/>
          </a:stretch>
        </p:blipFill>
        <p:spPr>
          <a:xfrm>
            <a:off x="3221862" y="2628525"/>
            <a:ext cx="1540525" cy="800475"/>
          </a:xfrm>
          <a:prstGeom prst="rect">
            <a:avLst/>
          </a:prstGeom>
          <a:noFill/>
          <a:ln>
            <a:noFill/>
          </a:ln>
        </p:spPr>
      </p:pic>
      <p:pic>
        <p:nvPicPr>
          <p:cNvPr id="232" name="Google Shape;232;p28"/>
          <p:cNvPicPr preferRelativeResize="0"/>
          <p:nvPr/>
        </p:nvPicPr>
        <p:blipFill>
          <a:blip r:embed="rId11">
            <a:alphaModFix/>
          </a:blip>
          <a:stretch>
            <a:fillRect/>
          </a:stretch>
        </p:blipFill>
        <p:spPr>
          <a:xfrm>
            <a:off x="702898" y="5327500"/>
            <a:ext cx="3079172" cy="1066800"/>
          </a:xfrm>
          <a:prstGeom prst="rect">
            <a:avLst/>
          </a:prstGeom>
          <a:noFill/>
          <a:ln>
            <a:noFill/>
          </a:ln>
        </p:spPr>
      </p:pic>
      <p:pic>
        <p:nvPicPr>
          <p:cNvPr id="233" name="Google Shape;233;p28"/>
          <p:cNvPicPr preferRelativeResize="0"/>
          <p:nvPr/>
        </p:nvPicPr>
        <p:blipFill>
          <a:blip r:embed="rId12">
            <a:alphaModFix/>
          </a:blip>
          <a:stretch>
            <a:fillRect/>
          </a:stretch>
        </p:blipFill>
        <p:spPr>
          <a:xfrm>
            <a:off x="5522700" y="1482925"/>
            <a:ext cx="1658250" cy="1658250"/>
          </a:xfrm>
          <a:prstGeom prst="rect">
            <a:avLst/>
          </a:prstGeom>
          <a:noFill/>
          <a:ln>
            <a:noFill/>
          </a:ln>
        </p:spPr>
      </p:pic>
      <p:pic>
        <p:nvPicPr>
          <p:cNvPr id="234" name="Google Shape;234;p28"/>
          <p:cNvPicPr preferRelativeResize="0"/>
          <p:nvPr/>
        </p:nvPicPr>
        <p:blipFill>
          <a:blip r:embed="rId13">
            <a:alphaModFix/>
          </a:blip>
          <a:stretch>
            <a:fillRect/>
          </a:stretch>
        </p:blipFill>
        <p:spPr>
          <a:xfrm>
            <a:off x="5005000" y="5016467"/>
            <a:ext cx="2271675" cy="1192650"/>
          </a:xfrm>
          <a:prstGeom prst="rect">
            <a:avLst/>
          </a:prstGeom>
          <a:noFill/>
          <a:ln>
            <a:noFill/>
          </a:ln>
        </p:spPr>
      </p:pic>
      <p:pic>
        <p:nvPicPr>
          <p:cNvPr id="235" name="Google Shape;235;p28"/>
          <p:cNvPicPr preferRelativeResize="0"/>
          <p:nvPr/>
        </p:nvPicPr>
        <p:blipFill>
          <a:blip r:embed="rId14">
            <a:alphaModFix/>
          </a:blip>
          <a:stretch>
            <a:fillRect/>
          </a:stretch>
        </p:blipFill>
        <p:spPr>
          <a:xfrm>
            <a:off x="2798524" y="4137449"/>
            <a:ext cx="1963850" cy="714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nvSpPr>
        <p:spPr>
          <a:xfrm>
            <a:off x="5405437" y="6042025"/>
            <a:ext cx="682625" cy="3635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p29"/>
          <p:cNvSpPr txBox="1"/>
          <p:nvPr/>
        </p:nvSpPr>
        <p:spPr>
          <a:xfrm>
            <a:off x="571472" y="1357298"/>
            <a:ext cx="6286544" cy="1380506"/>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rgbClr val="FFFFFF"/>
                </a:solidFill>
                <a:latin typeface="Arial"/>
                <a:ea typeface="Arial"/>
                <a:cs typeface="Arial"/>
                <a:sym typeface="Arial"/>
              </a:rPr>
              <a:t>BIBLIOGRAFIA SUL PENSIERO COMPUTAZIONALE</a:t>
            </a:r>
            <a:endParaRPr/>
          </a:p>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pic>
        <p:nvPicPr>
          <p:cNvPr descr="images.jpg" id="242" name="Google Shape;242;p29"/>
          <p:cNvPicPr preferRelativeResize="0"/>
          <p:nvPr/>
        </p:nvPicPr>
        <p:blipFill rotWithShape="1">
          <a:blip r:embed="rId3">
            <a:alphaModFix/>
          </a:blip>
          <a:srcRect b="0" l="0" r="0" t="0"/>
          <a:stretch/>
        </p:blipFill>
        <p:spPr>
          <a:xfrm>
            <a:off x="4000500" y="2500312"/>
            <a:ext cx="1214437" cy="1714500"/>
          </a:xfrm>
          <a:prstGeom prst="rect">
            <a:avLst/>
          </a:prstGeom>
          <a:noFill/>
          <a:ln>
            <a:noFill/>
          </a:ln>
        </p:spPr>
      </p:pic>
      <p:sp>
        <p:nvSpPr>
          <p:cNvPr id="243" name="Google Shape;243;p29"/>
          <p:cNvSpPr/>
          <p:nvPr/>
        </p:nvSpPr>
        <p:spPr>
          <a:xfrm>
            <a:off x="1000100" y="4500570"/>
            <a:ext cx="4786346" cy="493084"/>
          </a:xfrm>
          <a:prstGeom prst="rect">
            <a:avLst/>
          </a:prstGeom>
          <a:noFill/>
          <a:ln>
            <a:noFill/>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2800"/>
              <a:buFont typeface="Times New Roman"/>
              <a:buNone/>
            </a:pPr>
            <a:r>
              <a:rPr b="1" i="0" lang="en-US" sz="2800" u="sng" cap="none" strike="noStrike">
                <a:solidFill>
                  <a:srgbClr val="9B9B9B"/>
                </a:solidFill>
                <a:latin typeface="Arial"/>
                <a:ea typeface="Arial"/>
                <a:cs typeface="Arial"/>
                <a:sym typeface="Arial"/>
                <a:hlinkClick r:id="rId4"/>
              </a:rPr>
              <a:t>BIBLIOTECA COMUNALE </a:t>
            </a:r>
            <a:endParaRPr b="1" i="0" sz="2800" u="none" cap="none" strike="noStrike">
              <a:solidFill>
                <a:srgbClr val="9B9B9B"/>
              </a:solidFill>
              <a:latin typeface="Arial"/>
              <a:ea typeface="Arial"/>
              <a:cs typeface="Arial"/>
              <a:sym typeface="Arial"/>
            </a:endParaRPr>
          </a:p>
        </p:txBody>
      </p:sp>
      <p:pic>
        <p:nvPicPr>
          <p:cNvPr descr="untitled.png" id="244" name="Google Shape;244;p29"/>
          <p:cNvPicPr preferRelativeResize="0"/>
          <p:nvPr/>
        </p:nvPicPr>
        <p:blipFill rotWithShape="1">
          <a:blip r:embed="rId5">
            <a:alphaModFix/>
          </a:blip>
          <a:srcRect b="0" l="0" r="0" t="0"/>
          <a:stretch/>
        </p:blipFill>
        <p:spPr>
          <a:xfrm>
            <a:off x="1143000" y="2286000"/>
            <a:ext cx="919162" cy="1243012"/>
          </a:xfrm>
          <a:prstGeom prst="rect">
            <a:avLst/>
          </a:prstGeom>
          <a:noFill/>
          <a:ln>
            <a:noFill/>
          </a:ln>
        </p:spPr>
      </p:pic>
      <p:pic>
        <p:nvPicPr>
          <p:cNvPr descr="maxresdefault.jpg" id="245" name="Google Shape;245;p29"/>
          <p:cNvPicPr preferRelativeResize="0"/>
          <p:nvPr/>
        </p:nvPicPr>
        <p:blipFill rotWithShape="1">
          <a:blip r:embed="rId6">
            <a:alphaModFix/>
          </a:blip>
          <a:srcRect b="0" l="0" r="0" t="0"/>
          <a:stretch/>
        </p:blipFill>
        <p:spPr>
          <a:xfrm>
            <a:off x="5715000" y="2286000"/>
            <a:ext cx="1524000" cy="857250"/>
          </a:xfrm>
          <a:prstGeom prst="rect">
            <a:avLst/>
          </a:prstGeom>
          <a:noFill/>
          <a:ln>
            <a:noFill/>
          </a:ln>
        </p:spPr>
      </p:pic>
      <p:pic>
        <p:nvPicPr>
          <p:cNvPr descr="unnamed.png" id="246" name="Google Shape;246;p29"/>
          <p:cNvPicPr preferRelativeResize="0"/>
          <p:nvPr/>
        </p:nvPicPr>
        <p:blipFill rotWithShape="1">
          <a:blip r:embed="rId7">
            <a:alphaModFix/>
          </a:blip>
          <a:srcRect b="0" l="0" r="0" t="0"/>
          <a:stretch/>
        </p:blipFill>
        <p:spPr>
          <a:xfrm>
            <a:off x="5643562" y="3303587"/>
            <a:ext cx="1504950" cy="1128712"/>
          </a:xfrm>
          <a:prstGeom prst="rect">
            <a:avLst/>
          </a:prstGeom>
          <a:noFill/>
          <a:ln>
            <a:noFill/>
          </a:ln>
        </p:spPr>
      </p:pic>
      <p:pic>
        <p:nvPicPr>
          <p:cNvPr id="247" name="Google Shape;247;p29"/>
          <p:cNvPicPr preferRelativeResize="0"/>
          <p:nvPr/>
        </p:nvPicPr>
        <p:blipFill>
          <a:blip r:embed="rId8">
            <a:alphaModFix/>
          </a:blip>
          <a:stretch>
            <a:fillRect/>
          </a:stretch>
        </p:blipFill>
        <p:spPr>
          <a:xfrm>
            <a:off x="2332825" y="165100"/>
            <a:ext cx="1428625" cy="1829600"/>
          </a:xfrm>
          <a:prstGeom prst="rect">
            <a:avLst/>
          </a:prstGeom>
          <a:noFill/>
          <a:ln>
            <a:noFill/>
          </a:ln>
        </p:spPr>
      </p:pic>
      <p:sp>
        <p:nvSpPr>
          <p:cNvPr id="248" name="Google Shape;248;p29"/>
          <p:cNvSpPr txBox="1"/>
          <p:nvPr/>
        </p:nvSpPr>
        <p:spPr>
          <a:xfrm>
            <a:off x="4996275" y="683900"/>
            <a:ext cx="1861800" cy="6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9"/>
              </a:rPr>
              <a:t>audiolibro</a:t>
            </a:r>
            <a:endParaRPr>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Google Shape;254;p30"/>
          <p:cNvPicPr preferRelativeResize="0"/>
          <p:nvPr/>
        </p:nvPicPr>
        <p:blipFill>
          <a:blip r:embed="rId3">
            <a:alphaModFix/>
          </a:blip>
          <a:stretch>
            <a:fillRect/>
          </a:stretch>
        </p:blipFill>
        <p:spPr>
          <a:xfrm>
            <a:off x="25" y="0"/>
            <a:ext cx="9143974"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nvSpPr>
        <p:spPr>
          <a:xfrm>
            <a:off x="726800" y="371550"/>
            <a:ext cx="8057400" cy="6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00FF00"/>
                </a:solidFill>
                <a:latin typeface="Trebuchet MS"/>
                <a:ea typeface="Trebuchet MS"/>
                <a:cs typeface="Trebuchet MS"/>
                <a:sym typeface="Trebuchet MS"/>
              </a:rPr>
              <a:t>ATTIVITA’ CHE RICHIEDONO L’USO DELLA TECNOLOGIA</a:t>
            </a:r>
            <a:endParaRPr sz="3000">
              <a:solidFill>
                <a:srgbClr val="00FF00"/>
              </a:solidFill>
              <a:latin typeface="Trebuchet MS"/>
              <a:ea typeface="Trebuchet MS"/>
              <a:cs typeface="Trebuchet MS"/>
              <a:sym typeface="Trebuchet MS"/>
            </a:endParaRPr>
          </a:p>
          <a:p>
            <a:pPr indent="0" lvl="0" marL="0" rtl="0" algn="l">
              <a:spcBef>
                <a:spcPts val="0"/>
              </a:spcBef>
              <a:spcAft>
                <a:spcPts val="0"/>
              </a:spcAft>
              <a:buNone/>
            </a:pPr>
            <a:r>
              <a:rPr lang="en-US" sz="2400">
                <a:latin typeface="Trebuchet MS"/>
                <a:ea typeface="Trebuchet MS"/>
                <a:cs typeface="Trebuchet MS"/>
                <a:sym typeface="Trebuchet MS"/>
              </a:rPr>
              <a:t>Code.org è un’organizzazione non-profit che promuove la diffusione del pensiero computazionale proponendo l’ora del codice (Hour of code) e offrendo strumenti online ludici e intuitivi per giocare con la programmazione. In Italia il metodo di Code.org è adottato da Programma Il Futuro, l’iniziativa del consorzio CINI e del MIUR. Dal punto di vista metodologico sono la stessa cosa: attraverso questo piattaforma n</a:t>
            </a:r>
            <a:r>
              <a:rPr lang="en-US" sz="2400">
                <a:latin typeface="Trebuchet MS"/>
                <a:ea typeface="Trebuchet MS"/>
                <a:cs typeface="Trebuchet MS"/>
                <a:sym typeface="Trebuchet MS"/>
              </a:rPr>
              <a:t>on e’ necessario che l’insegnante sappia programmare perchè i tutorial sono autoesplicativi e sono disponibili in decine di linguaggi.</a:t>
            </a:r>
            <a:endParaRPr sz="2400">
              <a:latin typeface="Trebuchet MS"/>
              <a:ea typeface="Trebuchet MS"/>
              <a:cs typeface="Trebuchet MS"/>
              <a:sym typeface="Trebuchet MS"/>
            </a:endParaRPr>
          </a:p>
          <a:p>
            <a:pPr indent="0" lvl="0" marL="0" rtl="0" algn="l">
              <a:spcBef>
                <a:spcPts val="0"/>
              </a:spcBef>
              <a:spcAft>
                <a:spcPts val="0"/>
              </a:spcAft>
              <a:buNone/>
            </a:pPr>
            <a:r>
              <a:rPr lang="en-US" sz="2400">
                <a:latin typeface="Trebuchet MS"/>
                <a:ea typeface="Trebuchet MS"/>
                <a:cs typeface="Trebuchet MS"/>
                <a:sym typeface="Trebuchet MS"/>
              </a:rPr>
              <a:t>ormai è possibile far muovere il personaggio di un videogioco attraverso comandi visuali a blocchi.</a:t>
            </a:r>
            <a:endParaRPr sz="24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61" name="Google Shape;261;p31"/>
          <p:cNvSpPr txBox="1"/>
          <p:nvPr/>
        </p:nvSpPr>
        <p:spPr>
          <a:xfrm flipH="1">
            <a:off x="8061519" y="6609646"/>
            <a:ext cx="171900" cy="11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000"/>
              </a:spcAft>
              <a:buNone/>
            </a:pPr>
            <a:r>
              <a:t/>
            </a:r>
            <a:endParaRPr sz="1000">
              <a:highlight>
                <a:srgbClr val="D9D2E9"/>
              </a:highlight>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nvSpPr>
        <p:spPr>
          <a:xfrm>
            <a:off x="0" y="2428875"/>
            <a:ext cx="5486400" cy="1000125"/>
          </a:xfrm>
          <a:prstGeom prst="rect">
            <a:avLst/>
          </a:prstGeom>
          <a:gradFill>
            <a:gsLst>
              <a:gs pos="0">
                <a:srgbClr val="F4FFE6"/>
              </a:gs>
              <a:gs pos="100000">
                <a:srgbClr val="D9FDA6"/>
              </a:gs>
            </a:gsLst>
            <a:lin ang="5400000" scaled="0"/>
          </a:gradFill>
          <a:ln cap="flat" cmpd="sng" w="9525">
            <a:solidFill>
              <a:srgbClr val="98B855"/>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90C226"/>
              </a:buClr>
              <a:buSzPts val="1600"/>
              <a:buFont typeface="Calibri"/>
              <a:buNone/>
            </a:pPr>
            <a:r>
              <a:rPr b="0" i="0" lang="en-US" sz="1600" u="none">
                <a:solidFill>
                  <a:srgbClr val="90C226"/>
                </a:solidFill>
                <a:latin typeface="Calibri"/>
                <a:ea typeface="Calibri"/>
                <a:cs typeface="Calibri"/>
                <a:sym typeface="Calibri"/>
              </a:rPr>
              <a:t>PERCHE’ OGGI SI PARLA TANTO DI CODING E PENSIERO COMPUTAZIONALE ? E PERCHE</a:t>
            </a:r>
            <a:r>
              <a:rPr lang="en-US" sz="1600">
                <a:solidFill>
                  <a:srgbClr val="90C226"/>
                </a:solidFill>
                <a:latin typeface="Calibri"/>
                <a:ea typeface="Calibri"/>
                <a:cs typeface="Calibri"/>
                <a:sym typeface="Calibri"/>
              </a:rPr>
              <a:t>’</a:t>
            </a:r>
            <a:r>
              <a:rPr b="0" i="0" lang="en-US" sz="1600" u="none">
                <a:solidFill>
                  <a:srgbClr val="90C226"/>
                </a:solidFill>
                <a:latin typeface="Calibri"/>
                <a:ea typeface="Calibri"/>
                <a:cs typeface="Calibri"/>
                <a:sym typeface="Calibri"/>
              </a:rPr>
              <a:t>  SE NE DOVREBBE PARLARE A SCUOLA? RIFLETTIAMO INSIEME!</a:t>
            </a:r>
            <a:endParaRPr/>
          </a:p>
        </p:txBody>
      </p:sp>
      <p:sp>
        <p:nvSpPr>
          <p:cNvPr id="100" name="Google Shape;100;p14"/>
          <p:cNvSpPr txBox="1"/>
          <p:nvPr/>
        </p:nvSpPr>
        <p:spPr>
          <a:xfrm>
            <a:off x="1143000" y="3695700"/>
            <a:ext cx="8001000" cy="2947987"/>
          </a:xfrm>
          <a:prstGeom prst="rect">
            <a:avLst/>
          </a:prstGeom>
          <a:gradFill>
            <a:gsLst>
              <a:gs pos="0">
                <a:srgbClr val="FF9135"/>
              </a:gs>
              <a:gs pos="100000">
                <a:srgbClr val="CC6D20"/>
              </a:gs>
            </a:gsLst>
            <a:lin ang="5400000" scaled="0"/>
          </a:gradFill>
          <a:ln cap="flat" cmpd="sng" w="9525">
            <a:solidFill>
              <a:srgbClr val="F59240"/>
            </a:solidFill>
            <a:prstDash val="solid"/>
            <a:miter lim="800000"/>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Arial Black"/>
              <a:ea typeface="Arial Black"/>
              <a:cs typeface="Arial Black"/>
              <a:sym typeface="Arial Black"/>
            </a:endParaRPr>
          </a:p>
          <a:p>
            <a:pPr indent="0" lvl="0" marL="0" marR="0" rtl="0" algn="l">
              <a:lnSpc>
                <a:spcPct val="93000"/>
              </a:lnSpc>
              <a:spcBef>
                <a:spcPts val="1400"/>
              </a:spcBef>
              <a:spcAft>
                <a:spcPts val="0"/>
              </a:spcAft>
              <a:buNone/>
            </a:pPr>
            <a:r>
              <a:t/>
            </a:r>
            <a:endParaRPr b="0" i="0" sz="1800" u="none">
              <a:solidFill>
                <a:srgbClr val="404040"/>
              </a:solidFill>
              <a:latin typeface="Arial Black"/>
              <a:ea typeface="Arial Black"/>
              <a:cs typeface="Arial Black"/>
              <a:sym typeface="Arial Black"/>
            </a:endParaRPr>
          </a:p>
        </p:txBody>
      </p:sp>
      <p:pic>
        <p:nvPicPr>
          <p:cNvPr id="101" name="Google Shape;101;p14"/>
          <p:cNvPicPr preferRelativeResize="0"/>
          <p:nvPr/>
        </p:nvPicPr>
        <p:blipFill rotWithShape="1">
          <a:blip r:embed="rId3">
            <a:alphaModFix/>
          </a:blip>
          <a:srcRect b="7117" l="0" r="0" t="7118"/>
          <a:stretch/>
        </p:blipFill>
        <p:spPr>
          <a:xfrm>
            <a:off x="1285875" y="428625"/>
            <a:ext cx="6572250" cy="2000250"/>
          </a:xfrm>
          <a:prstGeom prst="rect">
            <a:avLst/>
          </a:prstGeom>
          <a:noFill/>
          <a:ln cap="flat" cmpd="sng" w="25550">
            <a:solidFill>
              <a:srgbClr val="B66E33"/>
            </a:solidFill>
            <a:prstDash val="solid"/>
            <a:miter lim="800000"/>
            <a:headEnd len="sm" w="sm" type="none"/>
            <a:tailEnd len="sm" w="sm" type="none"/>
          </a:ln>
        </p:spPr>
      </p:pic>
      <p:pic>
        <p:nvPicPr>
          <p:cNvPr id="102" name="Google Shape;102;p14"/>
          <p:cNvPicPr preferRelativeResize="0"/>
          <p:nvPr/>
        </p:nvPicPr>
        <p:blipFill rotWithShape="1">
          <a:blip r:embed="rId4">
            <a:alphaModFix/>
          </a:blip>
          <a:srcRect b="0" l="0" r="0" t="0"/>
          <a:stretch/>
        </p:blipFill>
        <p:spPr>
          <a:xfrm>
            <a:off x="928687" y="3714750"/>
            <a:ext cx="2770187" cy="1357312"/>
          </a:xfrm>
          <a:prstGeom prst="rect">
            <a:avLst/>
          </a:prstGeom>
          <a:noFill/>
          <a:ln>
            <a:noFill/>
          </a:ln>
        </p:spPr>
      </p:pic>
      <p:pic>
        <p:nvPicPr>
          <p:cNvPr id="103" name="Google Shape;103;p14"/>
          <p:cNvPicPr preferRelativeResize="0"/>
          <p:nvPr/>
        </p:nvPicPr>
        <p:blipFill rotWithShape="1">
          <a:blip r:embed="rId5">
            <a:alphaModFix/>
          </a:blip>
          <a:srcRect b="0" l="0" r="0" t="0"/>
          <a:stretch/>
        </p:blipFill>
        <p:spPr>
          <a:xfrm>
            <a:off x="928687" y="5214937"/>
            <a:ext cx="2738437" cy="1285875"/>
          </a:xfrm>
          <a:prstGeom prst="rect">
            <a:avLst/>
          </a:prstGeom>
          <a:noFill/>
          <a:ln>
            <a:noFill/>
          </a:ln>
        </p:spPr>
      </p:pic>
      <p:pic>
        <p:nvPicPr>
          <p:cNvPr id="104" name="Google Shape;104;p14"/>
          <p:cNvPicPr preferRelativeResize="0"/>
          <p:nvPr/>
        </p:nvPicPr>
        <p:blipFill rotWithShape="1">
          <a:blip r:embed="rId6">
            <a:alphaModFix/>
          </a:blip>
          <a:srcRect b="0" l="0" r="0" t="0"/>
          <a:stretch/>
        </p:blipFill>
        <p:spPr>
          <a:xfrm>
            <a:off x="4500562" y="5572125"/>
            <a:ext cx="2166937" cy="563562"/>
          </a:xfrm>
          <a:prstGeom prst="rect">
            <a:avLst/>
          </a:prstGeom>
          <a:noFill/>
          <a:ln>
            <a:noFill/>
          </a:ln>
        </p:spPr>
      </p:pic>
      <p:pic>
        <p:nvPicPr>
          <p:cNvPr id="105" name="Google Shape;105;p14"/>
          <p:cNvPicPr preferRelativeResize="0"/>
          <p:nvPr/>
        </p:nvPicPr>
        <p:blipFill rotWithShape="1">
          <a:blip r:embed="rId7">
            <a:alphaModFix/>
          </a:blip>
          <a:srcRect b="0" l="0" r="0" t="0"/>
          <a:stretch/>
        </p:blipFill>
        <p:spPr>
          <a:xfrm rot="600000">
            <a:off x="5499100" y="3776662"/>
            <a:ext cx="1208087" cy="15763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2"/>
          <p:cNvSpPr txBox="1"/>
          <p:nvPr/>
        </p:nvSpPr>
        <p:spPr>
          <a:xfrm>
            <a:off x="2769950" y="1833900"/>
            <a:ext cx="7350900" cy="8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68" name="Google Shape;268;p32"/>
          <p:cNvSpPr txBox="1"/>
          <p:nvPr/>
        </p:nvSpPr>
        <p:spPr>
          <a:xfrm>
            <a:off x="186350" y="186350"/>
            <a:ext cx="8721600" cy="6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3"/>
              </a:rPr>
              <a:t>Articolo di approfondimento</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lnSpc>
                <a:spcPct val="93000"/>
              </a:lnSpc>
              <a:spcBef>
                <a:spcPts val="0"/>
              </a:spcBef>
              <a:spcAft>
                <a:spcPts val="0"/>
              </a:spcAft>
              <a:buNone/>
            </a:pPr>
            <a:r>
              <a:rPr b="1" lang="en-US" sz="2400">
                <a:solidFill>
                  <a:srgbClr val="6AA84F"/>
                </a:solidFill>
              </a:rPr>
              <a:t>Il labirinto diProgramma il Futuro</a:t>
            </a:r>
            <a:endParaRPr b="1" sz="2400">
              <a:solidFill>
                <a:srgbClr val="6AA84F"/>
              </a:solidFill>
            </a:endParaRPr>
          </a:p>
          <a:p>
            <a:pPr indent="0" lvl="0" marL="0" marR="88900" rtl="0" algn="l">
              <a:lnSpc>
                <a:spcPct val="115000"/>
              </a:lnSpc>
              <a:spcBef>
                <a:spcPts val="0"/>
              </a:spcBef>
              <a:spcAft>
                <a:spcPts val="0"/>
              </a:spcAft>
              <a:buNone/>
            </a:pPr>
            <a:r>
              <a:rPr lang="en-US" sz="1500">
                <a:solidFill>
                  <a:srgbClr val="666666"/>
                </a:solidFill>
              </a:rPr>
              <a:t>L’obiettivo specifico della lezione tecnologica</a:t>
            </a:r>
            <a:r>
              <a:rPr lang="en-US" sz="1500">
                <a:solidFill>
                  <a:srgbClr val="666666"/>
                </a:solidFill>
                <a:uFill>
                  <a:noFill/>
                </a:uFill>
                <a:hlinkClick r:id="rId4"/>
              </a:rPr>
              <a:t> </a:t>
            </a:r>
            <a:r>
              <a:rPr i="1" lang="en-US" sz="1500">
                <a:solidFill>
                  <a:srgbClr val="1BBC9B"/>
                </a:solidFill>
                <a:uFill>
                  <a:noFill/>
                </a:uFill>
                <a:hlinkClick r:id="rId5"/>
              </a:rPr>
              <a:t>Il labirinto</a:t>
            </a:r>
            <a:r>
              <a:rPr lang="en-US" sz="1500">
                <a:solidFill>
                  <a:srgbClr val="666666"/>
                </a:solidFill>
              </a:rPr>
              <a:t> è quello di familiarizzare con l'ambiente di apprendimento e di fare una prima conoscenza con concetti che sono alla base di qualunque linguaggio di programmazione.L'ambiente di apprendimento è semplice da usare, poiché interamente basato sull'approccio denominato "trascina e rilascia" (</a:t>
            </a:r>
            <a:r>
              <a:rPr i="1" lang="en-US" sz="1500">
                <a:solidFill>
                  <a:srgbClr val="666666"/>
                </a:solidFill>
              </a:rPr>
              <a:t>drag and drop</a:t>
            </a:r>
            <a:r>
              <a:rPr lang="en-US" sz="1500">
                <a:solidFill>
                  <a:srgbClr val="666666"/>
                </a:solidFill>
              </a:rPr>
              <a:t> ). I comandi disponibili sono i blocchi colorati nella zona centrale, vengono presi cliccandoci sopra con il mouse e trascinandoli (mentre il mouse rimane premuto) nella zona di destra, dove vengono combinati per costruire le soluzioni ai vari esercizi. Il tutto è spiegato in italiano e, se sei in difficoltà, puoi accedere a suggerimenti o addirittura vedere la soluzione.I concetti di base con cui fai conoscenza in questa lezione sono:</a:t>
            </a:r>
            <a:endParaRPr sz="1500">
              <a:solidFill>
                <a:srgbClr val="666666"/>
              </a:solidFill>
            </a:endParaRPr>
          </a:p>
          <a:p>
            <a:pPr indent="-323850" lvl="0" marL="457200" rtl="0" algn="l">
              <a:lnSpc>
                <a:spcPct val="115000"/>
              </a:lnSpc>
              <a:spcBef>
                <a:spcPts val="1100"/>
              </a:spcBef>
              <a:spcAft>
                <a:spcPts val="0"/>
              </a:spcAft>
              <a:buClr>
                <a:srgbClr val="666666"/>
              </a:buClr>
              <a:buSzPts val="1500"/>
              <a:buChar char="●"/>
            </a:pPr>
            <a:r>
              <a:rPr lang="en-US" sz="1500">
                <a:solidFill>
                  <a:srgbClr val="666666"/>
                </a:solidFill>
              </a:rPr>
              <a:t>la </a:t>
            </a:r>
            <a:r>
              <a:rPr b="1" lang="en-US" sz="1500">
                <a:solidFill>
                  <a:srgbClr val="666666"/>
                </a:solidFill>
              </a:rPr>
              <a:t>sequenza</a:t>
            </a:r>
            <a:r>
              <a:rPr lang="en-US" sz="1500">
                <a:solidFill>
                  <a:srgbClr val="666666"/>
                </a:solidFill>
              </a:rPr>
              <a:t> (ovvero svolgere un'azione dopo l'altra), realizzato connettendo i blocchi uno sotto l'altro;</a:t>
            </a:r>
            <a:endParaRPr sz="1500">
              <a:solidFill>
                <a:srgbClr val="666666"/>
              </a:solidFill>
            </a:endParaRPr>
          </a:p>
          <a:p>
            <a:pPr indent="-323850" lvl="0" marL="457200" rtl="0" algn="l">
              <a:lnSpc>
                <a:spcPct val="115000"/>
              </a:lnSpc>
              <a:spcBef>
                <a:spcPts val="0"/>
              </a:spcBef>
              <a:spcAft>
                <a:spcPts val="0"/>
              </a:spcAft>
              <a:buClr>
                <a:srgbClr val="666666"/>
              </a:buClr>
              <a:buSzPts val="1500"/>
              <a:buChar char="●"/>
            </a:pPr>
            <a:r>
              <a:rPr lang="en-US" sz="1500">
                <a:solidFill>
                  <a:srgbClr val="666666"/>
                </a:solidFill>
              </a:rPr>
              <a:t>l'</a:t>
            </a:r>
            <a:r>
              <a:rPr b="1" lang="en-US" sz="1500">
                <a:solidFill>
                  <a:srgbClr val="666666"/>
                </a:solidFill>
              </a:rPr>
              <a:t>alternativa</a:t>
            </a:r>
            <a:r>
              <a:rPr lang="en-US" sz="1500">
                <a:solidFill>
                  <a:srgbClr val="666666"/>
                </a:solidFill>
              </a:rPr>
              <a:t> (ovvero decidere di svolgere un'azione </a:t>
            </a:r>
            <a:r>
              <a:rPr i="1" lang="en-US" sz="1500">
                <a:solidFill>
                  <a:srgbClr val="666666"/>
                </a:solidFill>
              </a:rPr>
              <a:t>oppure</a:t>
            </a:r>
            <a:r>
              <a:rPr lang="en-US" sz="1500">
                <a:solidFill>
                  <a:srgbClr val="666666"/>
                </a:solidFill>
              </a:rPr>
              <a:t> un'altra), realizzato dai blocchi "</a:t>
            </a:r>
            <a:r>
              <a:rPr b="1" lang="en-US" sz="1500">
                <a:solidFill>
                  <a:srgbClr val="666666"/>
                </a:solidFill>
              </a:rPr>
              <a:t>se</a:t>
            </a:r>
            <a:r>
              <a:rPr lang="en-US" sz="1500">
                <a:solidFill>
                  <a:srgbClr val="666666"/>
                </a:solidFill>
              </a:rPr>
              <a:t>" e "</a:t>
            </a:r>
            <a:r>
              <a:rPr b="1" lang="en-US" sz="1500">
                <a:solidFill>
                  <a:srgbClr val="666666"/>
                </a:solidFill>
              </a:rPr>
              <a:t>se-altrimenti</a:t>
            </a:r>
            <a:r>
              <a:rPr lang="en-US" sz="1500">
                <a:solidFill>
                  <a:srgbClr val="666666"/>
                </a:solidFill>
              </a:rPr>
              <a:t>";</a:t>
            </a:r>
            <a:endParaRPr sz="1500">
              <a:solidFill>
                <a:srgbClr val="666666"/>
              </a:solidFill>
            </a:endParaRPr>
          </a:p>
          <a:p>
            <a:pPr indent="-323850" lvl="0" marL="457200" rtl="0" algn="l">
              <a:lnSpc>
                <a:spcPct val="115000"/>
              </a:lnSpc>
              <a:spcBef>
                <a:spcPts val="0"/>
              </a:spcBef>
              <a:spcAft>
                <a:spcPts val="0"/>
              </a:spcAft>
              <a:buClr>
                <a:srgbClr val="666666"/>
              </a:buClr>
              <a:buSzPts val="1500"/>
              <a:buChar char="●"/>
            </a:pPr>
            <a:r>
              <a:rPr lang="en-US" sz="1500">
                <a:solidFill>
                  <a:srgbClr val="666666"/>
                </a:solidFill>
              </a:rPr>
              <a:t>la </a:t>
            </a:r>
            <a:r>
              <a:rPr b="1" lang="en-US" sz="1500">
                <a:solidFill>
                  <a:srgbClr val="666666"/>
                </a:solidFill>
              </a:rPr>
              <a:t>ripetizione</a:t>
            </a:r>
            <a:r>
              <a:rPr lang="en-US" sz="1500">
                <a:solidFill>
                  <a:srgbClr val="666666"/>
                </a:solidFill>
              </a:rPr>
              <a:t> (ovvero decidere di ripetere un’azione, realizzato dai blocchi "</a:t>
            </a:r>
            <a:r>
              <a:rPr b="1" lang="en-US" sz="1500">
                <a:solidFill>
                  <a:srgbClr val="666666"/>
                </a:solidFill>
              </a:rPr>
              <a:t>ripeti ... volte</a:t>
            </a:r>
            <a:r>
              <a:rPr lang="en-US" sz="1500">
                <a:solidFill>
                  <a:srgbClr val="666666"/>
                </a:solidFill>
              </a:rPr>
              <a:t>" e "</a:t>
            </a:r>
            <a:r>
              <a:rPr b="1" lang="en-US" sz="1500">
                <a:solidFill>
                  <a:srgbClr val="666666"/>
                </a:solidFill>
              </a:rPr>
              <a:t>ripeti fino a che</a:t>
            </a:r>
            <a:r>
              <a:rPr lang="en-US" sz="1500">
                <a:solidFill>
                  <a:srgbClr val="666666"/>
                </a:solidFill>
              </a:rPr>
              <a:t>".ona di destra, dove vengono combinati per costruire le soluzioni ai vari esercizi.</a:t>
            </a:r>
            <a:endParaRPr sz="1500">
              <a:solidFill>
                <a:srgbClr val="666666"/>
              </a:solidFill>
            </a:endParaRPr>
          </a:p>
          <a:p>
            <a:pPr indent="0" lvl="0" marL="457200" rtl="0" algn="l">
              <a:lnSpc>
                <a:spcPct val="115000"/>
              </a:lnSpc>
              <a:spcBef>
                <a:spcPts val="1100"/>
              </a:spcBef>
              <a:spcAft>
                <a:spcPts val="0"/>
              </a:spcAft>
              <a:buNone/>
            </a:pPr>
            <a:r>
              <a:rPr lang="en-US" sz="1500" u="sng">
                <a:solidFill>
                  <a:schemeClr val="hlink"/>
                </a:solidFill>
                <a:hlinkClick r:id="rId6"/>
              </a:rPr>
              <a:t>https://programmailfuturo.it/come/ora-del-codice/il-labirinto</a:t>
            </a:r>
            <a:endParaRPr sz="1500">
              <a:solidFill>
                <a:srgbClr val="666666"/>
              </a:solidFill>
            </a:endParaRPr>
          </a:p>
          <a:p>
            <a:pPr indent="0" lvl="0" marL="0" rtl="0" algn="l">
              <a:lnSpc>
                <a:spcPct val="93000"/>
              </a:lnSpc>
              <a:spcBef>
                <a:spcPts val="1100"/>
              </a:spcBef>
              <a:spcAft>
                <a:spcPts val="0"/>
              </a:spcAft>
              <a:buNone/>
            </a:pPr>
            <a:r>
              <a:t/>
            </a:r>
            <a:endParaRPr b="1"/>
          </a:p>
          <a:p>
            <a:pPr indent="0" lvl="0" marL="0" rtl="0" algn="ctr">
              <a:lnSpc>
                <a:spcPct val="93000"/>
              </a:lnSpc>
              <a:spcBef>
                <a:spcPts val="0"/>
              </a:spcBef>
              <a:spcAft>
                <a:spcPts val="0"/>
              </a:spcAft>
              <a:buClr>
                <a:schemeClr val="dk1"/>
              </a:buClr>
              <a:buSzPts val="1100"/>
              <a:buFont typeface="Arial"/>
              <a:buNone/>
            </a:pPr>
            <a:r>
              <a:t/>
            </a:r>
            <a:endParaRPr b="1" sz="1200"/>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3"/>
          <p:cNvSpPr txBox="1"/>
          <p:nvPr/>
        </p:nvSpPr>
        <p:spPr>
          <a:xfrm>
            <a:off x="111825" y="2346950"/>
            <a:ext cx="7696500" cy="22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3"/>
              </a:rPr>
              <a:t>Labirinto/programmazione a blocchi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Il gioco si “complica”</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4"/>
              </a:rPr>
              <a:t>Labirinto/ripeti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5"/>
              </a:rPr>
              <a:t>Labirinto debugging</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6"/>
              </a:rPr>
              <a:t>Scratch nome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7"/>
              </a:rPr>
              <a:t>Scratch storia</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75" name="Google Shape;275;p33"/>
          <p:cNvSpPr txBox="1"/>
          <p:nvPr/>
        </p:nvSpPr>
        <p:spPr>
          <a:xfrm>
            <a:off x="1006325" y="428625"/>
            <a:ext cx="7379700" cy="10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6AA84F"/>
                </a:solidFill>
                <a:latin typeface="Comic Sans MS"/>
                <a:ea typeface="Comic Sans MS"/>
                <a:cs typeface="Comic Sans MS"/>
                <a:sym typeface="Comic Sans MS"/>
              </a:rPr>
              <a:t>DOVE ARRIVEREMO E DOVE VOGLIAMO FAR ARRIVARE I NOSTRI STUDENTI?</a:t>
            </a:r>
            <a:endParaRPr sz="3000">
              <a:solidFill>
                <a:srgbClr val="6AA84F"/>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rgbClr val="6AA84F"/>
              </a:solidFill>
              <a:latin typeface="Comic Sans MS"/>
              <a:ea typeface="Comic Sans MS"/>
              <a:cs typeface="Comic Sans MS"/>
              <a:sym typeface="Comic Sans MS"/>
            </a:endParaRPr>
          </a:p>
        </p:txBody>
      </p:sp>
      <p:pic>
        <p:nvPicPr>
          <p:cNvPr id="276" name="Google Shape;276;p33"/>
          <p:cNvPicPr preferRelativeResize="0"/>
          <p:nvPr/>
        </p:nvPicPr>
        <p:blipFill>
          <a:blip r:embed="rId8">
            <a:alphaModFix/>
          </a:blip>
          <a:stretch>
            <a:fillRect/>
          </a:stretch>
        </p:blipFill>
        <p:spPr>
          <a:xfrm>
            <a:off x="5804750" y="4357200"/>
            <a:ext cx="2581275" cy="1771650"/>
          </a:xfrm>
          <a:prstGeom prst="rect">
            <a:avLst/>
          </a:prstGeom>
          <a:noFill/>
          <a:ln>
            <a:noFill/>
          </a:ln>
        </p:spPr>
      </p:pic>
      <p:pic>
        <p:nvPicPr>
          <p:cNvPr id="277" name="Google Shape;277;p33"/>
          <p:cNvPicPr preferRelativeResize="0"/>
          <p:nvPr/>
        </p:nvPicPr>
        <p:blipFill>
          <a:blip r:embed="rId9">
            <a:alphaModFix/>
          </a:blip>
          <a:stretch>
            <a:fillRect/>
          </a:stretch>
        </p:blipFill>
        <p:spPr>
          <a:xfrm>
            <a:off x="5141000" y="2165225"/>
            <a:ext cx="2838450" cy="1609725"/>
          </a:xfrm>
          <a:prstGeom prst="rect">
            <a:avLst/>
          </a:prstGeom>
          <a:noFill/>
          <a:ln>
            <a:noFill/>
          </a:ln>
        </p:spPr>
      </p:pic>
      <p:pic>
        <p:nvPicPr>
          <p:cNvPr id="278" name="Google Shape;278;p33"/>
          <p:cNvPicPr preferRelativeResize="0"/>
          <p:nvPr/>
        </p:nvPicPr>
        <p:blipFill>
          <a:blip r:embed="rId10">
            <a:alphaModFix/>
          </a:blip>
          <a:stretch>
            <a:fillRect/>
          </a:stretch>
        </p:blipFill>
        <p:spPr>
          <a:xfrm>
            <a:off x="2840450" y="4494725"/>
            <a:ext cx="2239246" cy="1931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4"/>
          <p:cNvSpPr txBox="1"/>
          <p:nvPr/>
        </p:nvSpPr>
        <p:spPr>
          <a:xfrm>
            <a:off x="689525" y="614975"/>
            <a:ext cx="7715400" cy="573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800">
                <a:solidFill>
                  <a:srgbClr val="3A3A3A"/>
                </a:solidFill>
                <a:highlight>
                  <a:srgbClr val="FFFFFF"/>
                </a:highlight>
              </a:rPr>
              <a:t>Scratch è un </a:t>
            </a:r>
            <a:r>
              <a:rPr b="1" lang="en-US" sz="1800">
                <a:solidFill>
                  <a:srgbClr val="FF0000"/>
                </a:solidFill>
                <a:highlight>
                  <a:srgbClr val="FFFFFF"/>
                </a:highlight>
              </a:rPr>
              <a:t>semplice ambiente di programmazione</a:t>
            </a:r>
            <a:r>
              <a:rPr lang="en-US" sz="1800">
                <a:solidFill>
                  <a:srgbClr val="FF0000"/>
                </a:solidFill>
                <a:highlight>
                  <a:srgbClr val="FFFFFF"/>
                </a:highlight>
              </a:rPr>
              <a:t>, gratuito, che utilizza un linguaggio di programmazione di tipo grafico e visuale, a blocchi.</a:t>
            </a:r>
            <a:endParaRPr sz="1800">
              <a:solidFill>
                <a:srgbClr val="FF0000"/>
              </a:solidFill>
              <a:highlight>
                <a:srgbClr val="FFFFFF"/>
              </a:highlight>
            </a:endParaRPr>
          </a:p>
          <a:p>
            <a:pPr indent="0" lvl="0" marL="0" rtl="0" algn="l">
              <a:lnSpc>
                <a:spcPct val="115000"/>
              </a:lnSpc>
              <a:spcBef>
                <a:spcPts val="1800"/>
              </a:spcBef>
              <a:spcAft>
                <a:spcPts val="0"/>
              </a:spcAft>
              <a:buClr>
                <a:schemeClr val="dk1"/>
              </a:buClr>
              <a:buSzPts val="1100"/>
              <a:buFont typeface="Arial"/>
              <a:buNone/>
            </a:pPr>
            <a:r>
              <a:rPr lang="en-US" sz="1800">
                <a:solidFill>
                  <a:srgbClr val="3A3A3A"/>
                </a:solidFill>
                <a:highlight>
                  <a:srgbClr val="FFFFFF"/>
                </a:highlight>
              </a:rPr>
              <a:t>In questo ambiente </a:t>
            </a:r>
            <a:r>
              <a:rPr b="1" lang="en-US" sz="1800">
                <a:solidFill>
                  <a:srgbClr val="3A3A3A"/>
                </a:solidFill>
                <a:highlight>
                  <a:srgbClr val="FFFFFF"/>
                </a:highlight>
              </a:rPr>
              <a:t>non bisogna digitare alcun codice</a:t>
            </a:r>
            <a:r>
              <a:rPr lang="en-US" sz="1800">
                <a:solidFill>
                  <a:srgbClr val="3A3A3A"/>
                </a:solidFill>
                <a:highlight>
                  <a:srgbClr val="FFFFFF"/>
                </a:highlight>
              </a:rPr>
              <a:t>, come avviene, invece, nella programmazione tradizionale. Per creare un programma, infatti, </a:t>
            </a:r>
            <a:r>
              <a:rPr b="1" lang="en-US" sz="1800">
                <a:solidFill>
                  <a:srgbClr val="3A3A3A"/>
                </a:solidFill>
                <a:highlight>
                  <a:srgbClr val="FFFFFF"/>
                </a:highlight>
              </a:rPr>
              <a:t>basterà trascinare dei blocchi di codice</a:t>
            </a:r>
            <a:r>
              <a:rPr lang="en-US" sz="1800">
                <a:solidFill>
                  <a:srgbClr val="3A3A3A"/>
                </a:solidFill>
                <a:highlight>
                  <a:srgbClr val="FFFFFF"/>
                </a:highlight>
              </a:rPr>
              <a:t>, preimpostati e divisi per colore, all’interno dell’area di coding ed unirli insieme seguendo un ordine logico.</a:t>
            </a:r>
            <a:endParaRPr sz="1800">
              <a:solidFill>
                <a:srgbClr val="3A3A3A"/>
              </a:solidFill>
              <a:highlight>
                <a:srgbClr val="FFFFFF"/>
              </a:highlight>
            </a:endParaRPr>
          </a:p>
          <a:p>
            <a:pPr indent="0" lvl="0" marL="0" rtl="0" algn="l">
              <a:lnSpc>
                <a:spcPct val="115000"/>
              </a:lnSpc>
              <a:spcBef>
                <a:spcPts val="1800"/>
              </a:spcBef>
              <a:spcAft>
                <a:spcPts val="0"/>
              </a:spcAft>
              <a:buClr>
                <a:schemeClr val="dk1"/>
              </a:buClr>
              <a:buSzPts val="1100"/>
              <a:buFont typeface="Arial"/>
              <a:buNone/>
            </a:pPr>
            <a:r>
              <a:rPr lang="en-US" sz="1800">
                <a:solidFill>
                  <a:srgbClr val="3A3A3A"/>
                </a:solidFill>
                <a:highlight>
                  <a:srgbClr val="FFFFFF"/>
                </a:highlight>
              </a:rPr>
              <a:t>E’ un linguaggio che consente a chiunque, anche a chi non ha mai programmato, di creare, in maniera semplice ed intuitiva, delle storie interattive, dei semplici giochi e delle animazioni.</a:t>
            </a:r>
            <a:endParaRPr sz="1800">
              <a:solidFill>
                <a:srgbClr val="3A3A3A"/>
              </a:solidFill>
              <a:highlight>
                <a:srgbClr val="FFFFFF"/>
              </a:highlight>
            </a:endParaRPr>
          </a:p>
          <a:p>
            <a:pPr indent="0" lvl="0" marL="0" rtl="0" algn="l">
              <a:lnSpc>
                <a:spcPct val="115000"/>
              </a:lnSpc>
              <a:spcBef>
                <a:spcPts val="1800"/>
              </a:spcBef>
              <a:spcAft>
                <a:spcPts val="0"/>
              </a:spcAft>
              <a:buClr>
                <a:schemeClr val="dk1"/>
              </a:buClr>
              <a:buSzPts val="1100"/>
              <a:buFont typeface="Arial"/>
              <a:buNone/>
            </a:pPr>
            <a:r>
              <a:rPr lang="en-US" sz="1800">
                <a:solidFill>
                  <a:srgbClr val="3A3A3A"/>
                </a:solidFill>
                <a:highlight>
                  <a:srgbClr val="FFFFFF"/>
                </a:highlight>
              </a:rPr>
              <a:t>Scratch è completamente gratuito ed è accessibile da qualsiasi browser. Anche se è stato </a:t>
            </a:r>
            <a:r>
              <a:rPr b="1" lang="en-US" sz="1800">
                <a:solidFill>
                  <a:srgbClr val="3A3A3A"/>
                </a:solidFill>
                <a:highlight>
                  <a:srgbClr val="FFFFFF"/>
                </a:highlight>
              </a:rPr>
              <a:t>progettato specificamente per i piccoli programmatori dagli 8 ai 16 anni</a:t>
            </a:r>
            <a:r>
              <a:rPr lang="en-US" sz="1800">
                <a:solidFill>
                  <a:srgbClr val="3A3A3A"/>
                </a:solidFill>
                <a:highlight>
                  <a:srgbClr val="FFFFFF"/>
                </a:highlight>
              </a:rPr>
              <a:t>, Scratch è un ottimo modo per introdurre alla programmazione anche quegli adulti che amano mantenere la mente allenata ed hanno voglia di imparare qualcosa di nuovo.</a:t>
            </a:r>
            <a:endParaRPr sz="1800">
              <a:solidFill>
                <a:srgbClr val="3A3A3A"/>
              </a:solidFill>
              <a:highlight>
                <a:srgbClr val="FFFFFF"/>
              </a:highlight>
            </a:endParaRPr>
          </a:p>
          <a:p>
            <a:pPr indent="0" lvl="0" marL="0" rtl="0" algn="l">
              <a:spcBef>
                <a:spcPts val="1800"/>
              </a:spcBef>
              <a:spcAft>
                <a:spcPts val="0"/>
              </a:spcAft>
              <a:buNone/>
            </a:pPr>
            <a:r>
              <a:t/>
            </a:r>
            <a:endParaRPr sz="18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5"/>
          <p:cNvSpPr txBox="1"/>
          <p:nvPr/>
        </p:nvSpPr>
        <p:spPr>
          <a:xfrm>
            <a:off x="726800" y="242275"/>
            <a:ext cx="8617200" cy="18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3"/>
              </a:rPr>
              <a:t>COME I BAMBINI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4"/>
              </a:rPr>
              <a:t>Perché è importante insegnare il coding ai bambini” – Mitch Resnick l’ideatore di Scratch</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(MINUTO 3.54)</a:t>
            </a:r>
            <a:endParaRPr>
              <a:latin typeface="Trebuchet MS"/>
              <a:ea typeface="Trebuchet MS"/>
              <a:cs typeface="Trebuchet MS"/>
              <a:sym typeface="Trebuchet MS"/>
            </a:endParaRPr>
          </a:p>
        </p:txBody>
      </p:sp>
      <p:pic>
        <p:nvPicPr>
          <p:cNvPr id="112" name="Google Shape;112;p15"/>
          <p:cNvPicPr preferRelativeResize="0"/>
          <p:nvPr/>
        </p:nvPicPr>
        <p:blipFill>
          <a:blip r:embed="rId5">
            <a:alphaModFix/>
          </a:blip>
          <a:stretch>
            <a:fillRect/>
          </a:stretch>
        </p:blipFill>
        <p:spPr>
          <a:xfrm>
            <a:off x="804650" y="2068725"/>
            <a:ext cx="6667500" cy="374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nvSpPr>
        <p:spPr>
          <a:xfrm>
            <a:off x="857250" y="614975"/>
            <a:ext cx="7752600" cy="62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Gianmario Verona</a:t>
            </a:r>
            <a:r>
              <a:rPr lang="en-US" sz="2400">
                <a:solidFill>
                  <a:schemeClr val="dk1"/>
                </a:solidFill>
                <a:latin typeface="Calibri"/>
                <a:ea typeface="Calibri"/>
                <a:cs typeface="Calibri"/>
                <a:sym typeface="Calibri"/>
              </a:rPr>
              <a:t>, rettore dell’</a:t>
            </a:r>
            <a:r>
              <a:rPr b="1" lang="en-US" sz="2400">
                <a:solidFill>
                  <a:schemeClr val="dk1"/>
                </a:solidFill>
                <a:latin typeface="Calibri"/>
                <a:ea typeface="Calibri"/>
                <a:cs typeface="Calibri"/>
                <a:sym typeface="Calibri"/>
              </a:rPr>
              <a:t>Università Bocconi</a:t>
            </a:r>
            <a:r>
              <a:rPr lang="en-US" sz="2400">
                <a:solidFill>
                  <a:schemeClr val="dk1"/>
                </a:solidFill>
                <a:latin typeface="Calibri"/>
                <a:ea typeface="Calibri"/>
                <a:cs typeface="Calibri"/>
                <a:sym typeface="Calibri"/>
              </a:rPr>
              <a:t>, afferma che “</a:t>
            </a:r>
            <a:r>
              <a:rPr i="1" lang="en-US" sz="2400">
                <a:solidFill>
                  <a:srgbClr val="FF0000"/>
                </a:solidFill>
                <a:latin typeface="Calibri"/>
                <a:ea typeface="Calibri"/>
                <a:cs typeface="Calibri"/>
                <a:sym typeface="Calibri"/>
              </a:rPr>
              <a:t>il coding è l’inglese dei nostri giorni</a:t>
            </a:r>
            <a:r>
              <a:rPr lang="en-US" sz="2400">
                <a:solidFill>
                  <a:srgbClr val="FF0000"/>
                </a:solidFill>
                <a:latin typeface="Calibri"/>
                <a:ea typeface="Calibri"/>
                <a:cs typeface="Calibri"/>
                <a:sym typeface="Calibri"/>
              </a:rPr>
              <a:t>”</a:t>
            </a:r>
            <a:r>
              <a:rPr lang="en-US" sz="2400">
                <a:solidFill>
                  <a:schemeClr val="dk1"/>
                </a:solidFill>
                <a:latin typeface="Calibri"/>
                <a:ea typeface="Calibri"/>
                <a:cs typeface="Calibri"/>
                <a:sym typeface="Calibri"/>
              </a:rPr>
              <a:t>: aiuta il bambino a prendere confidenza con il concetto di </a:t>
            </a:r>
            <a:r>
              <a:rPr i="1" lang="en-US" sz="2400">
                <a:solidFill>
                  <a:schemeClr val="dk1"/>
                </a:solidFill>
                <a:latin typeface="Calibri"/>
                <a:ea typeface="Calibri"/>
                <a:cs typeface="Calibri"/>
                <a:sym typeface="Calibri"/>
              </a:rPr>
              <a:t>problem solving</a:t>
            </a:r>
            <a:r>
              <a:rPr lang="en-US" sz="2400">
                <a:solidFill>
                  <a:schemeClr val="dk1"/>
                </a:solidFill>
                <a:latin typeface="Calibri"/>
                <a:ea typeface="Calibri"/>
                <a:cs typeface="Calibri"/>
                <a:sym typeface="Calibri"/>
              </a:rPr>
              <a:t>, che è una delle life skills considerata, oggi, fondamentale.</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La tecnologia in classe assume una valenza pedagogica:</a:t>
            </a:r>
            <a:r>
              <a:rPr lang="en-US" sz="2400">
                <a:solidFill>
                  <a:srgbClr val="0000FF"/>
                </a:solidFill>
                <a:latin typeface="Calibri"/>
                <a:ea typeface="Calibri"/>
                <a:cs typeface="Calibri"/>
                <a:sym typeface="Calibri"/>
              </a:rPr>
              <a:t> non solo è “un andare dietro agli studenti”, ma uno strumento per supportare e amplificare le sue potenzialità formative, la capacità di apprendimento e i talenti degli studenti.</a:t>
            </a:r>
            <a:endParaRPr sz="2400">
              <a:solidFill>
                <a:srgbClr val="0000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“I bambini imparano a </a:t>
            </a:r>
            <a:r>
              <a:rPr lang="en-US" sz="2400">
                <a:solidFill>
                  <a:srgbClr val="38761D"/>
                </a:solidFill>
                <a:latin typeface="Calibri"/>
                <a:ea typeface="Calibri"/>
                <a:cs typeface="Calibri"/>
                <a:sym typeface="Calibri"/>
              </a:rPr>
              <a:t>collaborare </a:t>
            </a:r>
            <a:r>
              <a:rPr lang="en-US" sz="2400">
                <a:solidFill>
                  <a:schemeClr val="dk1"/>
                </a:solidFill>
                <a:latin typeface="Calibri"/>
                <a:ea typeface="Calibri"/>
                <a:cs typeface="Calibri"/>
                <a:sym typeface="Calibri"/>
              </a:rPr>
              <a:t>tra loro per risolvere uno stesso problema, a mettere a disposizione le loro conoscenze e scoperte. Il coding è utile anche a migliorare il </a:t>
            </a:r>
            <a:r>
              <a:rPr lang="en-US" sz="2400">
                <a:solidFill>
                  <a:srgbClr val="741B47"/>
                </a:solidFill>
                <a:latin typeface="Calibri"/>
                <a:ea typeface="Calibri"/>
                <a:cs typeface="Calibri"/>
                <a:sym typeface="Calibri"/>
              </a:rPr>
              <a:t>confronto </a:t>
            </a:r>
            <a:r>
              <a:rPr lang="en-US" sz="2400">
                <a:solidFill>
                  <a:schemeClr val="dk1"/>
                </a:solidFill>
                <a:latin typeface="Calibri"/>
                <a:ea typeface="Calibri"/>
                <a:cs typeface="Calibri"/>
                <a:sym typeface="Calibri"/>
              </a:rPr>
              <a:t>con i coetanei, perché ci si abitua ad accogliere il punto di vista diverso e a lavorare insieme sullo stesso progetto.”</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u="sng">
                <a:solidFill>
                  <a:schemeClr val="hlink"/>
                </a:solidFill>
                <a:latin typeface="Calibri"/>
                <a:ea typeface="Calibri"/>
                <a:cs typeface="Calibri"/>
                <a:sym typeface="Calibri"/>
                <a:hlinkClick r:id="rId3"/>
              </a:rPr>
              <a:t>artcolo</a:t>
            </a:r>
            <a:endParaRPr sz="2400" u="sng">
              <a:solidFill>
                <a:schemeClr val="hlink"/>
              </a:solidFill>
              <a:latin typeface="Calibri"/>
              <a:ea typeface="Calibri"/>
              <a:cs typeface="Calibri"/>
              <a:sym typeface="Calibri"/>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7"/>
          <p:cNvSpPr txBox="1"/>
          <p:nvPr/>
        </p:nvSpPr>
        <p:spPr>
          <a:xfrm>
            <a:off x="0" y="274637"/>
            <a:ext cx="8229600" cy="1143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0C226"/>
              </a:buClr>
              <a:buSzPts val="1800"/>
              <a:buFont typeface="Calibri"/>
              <a:buNone/>
            </a:pPr>
            <a:r>
              <a:rPr b="0" i="0" lang="en-US" sz="1800" u="none">
                <a:solidFill>
                  <a:srgbClr val="90C226"/>
                </a:solidFill>
                <a:latin typeface="Calibri"/>
                <a:ea typeface="Calibri"/>
                <a:cs typeface="Calibri"/>
                <a:sym typeface="Calibri"/>
              </a:rPr>
              <a:t>                                              CHE COSA E' IL  PENSIERO COMPUTAZIONALE?</a:t>
            </a:r>
            <a:endParaRPr/>
          </a:p>
        </p:txBody>
      </p:sp>
      <p:sp>
        <p:nvSpPr>
          <p:cNvPr id="125" name="Google Shape;125;p17"/>
          <p:cNvSpPr txBox="1"/>
          <p:nvPr/>
        </p:nvSpPr>
        <p:spPr>
          <a:xfrm>
            <a:off x="10325" y="1417637"/>
            <a:ext cx="9123300" cy="47022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primo a parlare di pensiero computazionale fu Seymour Papert nel </a:t>
            </a:r>
            <a:r>
              <a:rPr b="0" i="0" lang="en-US" sz="1800" u="none">
                <a:solidFill>
                  <a:srgbClr val="FF0000"/>
                </a:solidFill>
                <a:latin typeface="Calibri"/>
                <a:ea typeface="Calibri"/>
                <a:cs typeface="Calibri"/>
                <a:sym typeface="Calibri"/>
              </a:rPr>
              <a:t>1980 </a:t>
            </a:r>
            <a:r>
              <a:rPr b="0" i="0" lang="en-US" sz="1800" u="none">
                <a:solidFill>
                  <a:srgbClr val="000000"/>
                </a:solidFill>
                <a:latin typeface="Calibri"/>
                <a:ea typeface="Calibri"/>
                <a:cs typeface="Calibri"/>
                <a:sym typeface="Calibri"/>
              </a:rPr>
              <a:t>nel suo libro Mindstorms.</a:t>
            </a:r>
            <a:endParaRPr/>
          </a:p>
          <a:p>
            <a:pPr indent="0" lvl="0" marL="0" marR="0" rtl="0" algn="just">
              <a:lnSpc>
                <a:spcPct val="100000"/>
              </a:lnSpc>
              <a:spcBef>
                <a:spcPts val="20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 portare di nuovo all’attenzione della </a:t>
            </a:r>
            <a:r>
              <a:rPr lang="en-US" sz="1800">
                <a:latin typeface="Calibri"/>
                <a:ea typeface="Calibri"/>
                <a:cs typeface="Calibri"/>
                <a:sym typeface="Calibri"/>
              </a:rPr>
              <a:t>società</a:t>
            </a:r>
            <a:r>
              <a:rPr b="0" i="0" lang="en-US" sz="1800" u="none">
                <a:solidFill>
                  <a:srgbClr val="000000"/>
                </a:solidFill>
                <a:latin typeface="Calibri"/>
                <a:ea typeface="Calibri"/>
                <a:cs typeface="Calibri"/>
                <a:sym typeface="Calibri"/>
              </a:rPr>
              <a:t> il concetto di pensiero computazionale fu Jeannette Wing</a:t>
            </a:r>
            <a:r>
              <a:rPr lang="en-US"/>
              <a:t> </a:t>
            </a:r>
            <a:r>
              <a:rPr b="0" i="0" lang="en-US" sz="1800" u="none">
                <a:solidFill>
                  <a:srgbClr val="000000"/>
                </a:solidFill>
                <a:latin typeface="Calibri"/>
                <a:ea typeface="Calibri"/>
                <a:cs typeface="Calibri"/>
                <a:sym typeface="Calibri"/>
              </a:rPr>
              <a:t>in un articolo del 2006 “Computational Thinking” la cui deﬁnizione </a:t>
            </a:r>
            <a:r>
              <a:rPr lang="en-US" sz="1800">
                <a:latin typeface="Calibri"/>
                <a:ea typeface="Calibri"/>
                <a:cs typeface="Calibri"/>
                <a:sym typeface="Calibri"/>
              </a:rPr>
              <a:t>è </a:t>
            </a:r>
            <a:r>
              <a:rPr b="0" i="0" lang="en-US" sz="1800" u="none">
                <a:solidFill>
                  <a:srgbClr val="000000"/>
                </a:solidFill>
                <a:latin typeface="Calibri"/>
                <a:ea typeface="Calibri"/>
                <a:cs typeface="Calibri"/>
                <a:sym typeface="Calibri"/>
              </a:rPr>
              <a:t>quella oggi maggiormente utilizzata, ovvero il pensiero computazionale `e quel</a:t>
            </a:r>
            <a:r>
              <a:rPr lang="en-US"/>
              <a:t> </a:t>
            </a:r>
            <a:r>
              <a:rPr b="0" i="0" lang="en-US" sz="1800" u="none">
                <a:solidFill>
                  <a:srgbClr val="000000"/>
                </a:solidFill>
                <a:latin typeface="Calibri"/>
                <a:ea typeface="Calibri"/>
                <a:cs typeface="Calibri"/>
                <a:sym typeface="Calibri"/>
              </a:rPr>
              <a:t>“</a:t>
            </a:r>
            <a:r>
              <a:rPr b="0" i="0" lang="en-US" sz="1800" u="none">
                <a:solidFill>
                  <a:srgbClr val="1155CC"/>
                </a:solidFill>
                <a:latin typeface="Calibri"/>
                <a:ea typeface="Calibri"/>
                <a:cs typeface="Calibri"/>
                <a:sym typeface="Calibri"/>
              </a:rPr>
              <a:t>PROCESSO MENTALE CHE STA ALLA BASE DELLA FORMULAZIONE DEI PROBLEMI E DELLE LORO SOLUZIONI COSÌ CHE LE SOLUZIONI SIANO RAPPRESENTATE IN UNA FORMA CHE PUÒ ESSERE IMPLEMENTATA</a:t>
            </a:r>
            <a:r>
              <a:rPr lang="en-US">
                <a:solidFill>
                  <a:srgbClr val="1155CC"/>
                </a:solidFill>
              </a:rPr>
              <a:t> I</a:t>
            </a:r>
            <a:r>
              <a:rPr b="0" i="0" lang="en-US" sz="1800" u="none">
                <a:solidFill>
                  <a:srgbClr val="1155CC"/>
                </a:solidFill>
                <a:latin typeface="Calibri"/>
                <a:ea typeface="Calibri"/>
                <a:cs typeface="Calibri"/>
                <a:sym typeface="Calibri"/>
              </a:rPr>
              <a:t>N MANIERA E</a:t>
            </a:r>
            <a:r>
              <a:rPr lang="en-US" sz="1800">
                <a:solidFill>
                  <a:srgbClr val="1155CC"/>
                </a:solidFill>
                <a:latin typeface="Calibri"/>
                <a:ea typeface="Calibri"/>
                <a:cs typeface="Calibri"/>
                <a:sym typeface="Calibri"/>
              </a:rPr>
              <a:t>FFI</a:t>
            </a:r>
            <a:r>
              <a:rPr b="0" i="0" lang="en-US" sz="1800" u="none">
                <a:solidFill>
                  <a:srgbClr val="1155CC"/>
                </a:solidFill>
                <a:latin typeface="Calibri"/>
                <a:ea typeface="Calibri"/>
                <a:cs typeface="Calibri"/>
                <a:sym typeface="Calibri"/>
              </a:rPr>
              <a:t>CACE DA UN ELABORATORE DI INFORMAZIONI SIA ESSO UMANO O ARTIﬁCIALE”.</a:t>
            </a:r>
            <a:endParaRPr>
              <a:solidFill>
                <a:srgbClr val="1155CC"/>
              </a:solidFill>
            </a:endParaRPr>
          </a:p>
          <a:p>
            <a:pPr indent="0" lvl="0" marL="0" marR="0" rtl="0" algn="just">
              <a:lnSpc>
                <a:spcPct val="100000"/>
              </a:lnSpc>
              <a:spcBef>
                <a:spcPts val="20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pensiero computazionale è la capacità di risolvere problemi anche complessi, attraverso la logica, ragionando passo passo sulla strategia migliore per arrivare alla soluzione.</a:t>
            </a:r>
            <a:endParaRPr/>
          </a:p>
          <a:p>
            <a:pPr indent="0" lvl="0" marL="0" marR="0" rtl="0" algn="just">
              <a:lnSpc>
                <a:spcPct val="100000"/>
              </a:lnSpc>
              <a:spcBef>
                <a:spcPts val="2000"/>
              </a:spcBef>
              <a:spcAft>
                <a:spcPts val="0"/>
              </a:spcAft>
              <a:buClr>
                <a:srgbClr val="000000"/>
              </a:buClr>
              <a:buSzPts val="1200"/>
              <a:buFont typeface="Arial"/>
              <a:buNone/>
            </a:pPr>
            <a:r>
              <a:rPr b="0" i="0" lang="en-US" sz="1200" u="sng">
                <a:solidFill>
                  <a:srgbClr val="000000"/>
                </a:solidFill>
                <a:latin typeface="Arial"/>
                <a:ea typeface="Arial"/>
                <a:cs typeface="Arial"/>
                <a:sym typeface="Arial"/>
                <a:hlinkClick r:id="rId3"/>
              </a:rPr>
              <a:t>Video programma il futuro</a:t>
            </a:r>
            <a:endParaRPr/>
          </a:p>
          <a:p>
            <a:pPr indent="0" lvl="0" marL="0" marR="0" rtl="0" algn="l">
              <a:lnSpc>
                <a:spcPct val="93000"/>
              </a:lnSpc>
              <a:spcBef>
                <a:spcPts val="1400"/>
              </a:spcBef>
              <a:spcAft>
                <a:spcPts val="0"/>
              </a:spcAft>
              <a:buNone/>
            </a:pPr>
            <a:r>
              <a:t/>
            </a:r>
            <a:endParaRPr b="0" i="0" sz="1200" u="sng">
              <a:solidFill>
                <a:srgbClr val="000000"/>
              </a:solidFill>
              <a:latin typeface="Arial"/>
              <a:ea typeface="Arial"/>
              <a:cs typeface="Arial"/>
              <a:sym typeface="Arial"/>
              <a:hlinkClick r:id="rId4"/>
            </a:endParaRPr>
          </a:p>
        </p:txBody>
      </p:sp>
      <p:sp>
        <p:nvSpPr>
          <p:cNvPr id="126" name="Google Shape;126;p17"/>
          <p:cNvSpPr txBox="1"/>
          <p:nvPr/>
        </p:nvSpPr>
        <p:spPr>
          <a:xfrm>
            <a:off x="-2" y="3763200"/>
            <a:ext cx="9456600" cy="126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a:solidFill>
                <a:srgbClr val="000000"/>
              </a:solidFill>
              <a:latin typeface="Calibri"/>
              <a:ea typeface="Calibri"/>
              <a:cs typeface="Calibri"/>
              <a:sym typeface="Calibri"/>
            </a:endParaRPr>
          </a:p>
          <a:p>
            <a:pPr indent="0" lvl="0" marL="0" marR="0" rtl="0" algn="l">
              <a:lnSpc>
                <a:spcPct val="93000"/>
              </a:lnSpc>
              <a:spcBef>
                <a:spcPts val="1400"/>
              </a:spcBef>
              <a:spcAft>
                <a:spcPts val="0"/>
              </a:spcAft>
              <a:buNone/>
            </a:pPr>
            <a:r>
              <a:t/>
            </a:r>
            <a:endParaRPr b="0" i="0" sz="3200" u="none">
              <a:solidFill>
                <a:srgbClr val="000000"/>
              </a:solidFill>
              <a:latin typeface="Calibri"/>
              <a:ea typeface="Calibri"/>
              <a:cs typeface="Calibri"/>
              <a:sym typeface="Calibri"/>
            </a:endParaRPr>
          </a:p>
        </p:txBody>
      </p:sp>
      <p:sp>
        <p:nvSpPr>
          <p:cNvPr id="127" name="Google Shape;127;p17"/>
          <p:cNvSpPr txBox="1"/>
          <p:nvPr/>
        </p:nvSpPr>
        <p:spPr>
          <a:xfrm>
            <a:off x="4143375" y="5429250"/>
            <a:ext cx="4392612" cy="13573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a:solidFill>
                <a:srgbClr val="000000"/>
              </a:solidFill>
              <a:latin typeface="Calibri"/>
              <a:ea typeface="Calibri"/>
              <a:cs typeface="Calibri"/>
              <a:sym typeface="Calibri"/>
            </a:endParaRPr>
          </a:p>
          <a:p>
            <a:pPr indent="0" lvl="0" marL="0" marR="0" rtl="0" algn="l">
              <a:lnSpc>
                <a:spcPct val="93000"/>
              </a:lnSpc>
              <a:spcBef>
                <a:spcPts val="1400"/>
              </a:spcBef>
              <a:spcAft>
                <a:spcPts val="0"/>
              </a:spcAft>
              <a:buNone/>
            </a:pPr>
            <a:r>
              <a:t/>
            </a:r>
            <a:endParaRPr b="0" i="0" sz="3200" u="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p:nvPr/>
        </p:nvSpPr>
        <p:spPr>
          <a:xfrm>
            <a:off x="0" y="0"/>
            <a:ext cx="9144000" cy="1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18"/>
          <p:cNvSpPr/>
          <p:nvPr/>
        </p:nvSpPr>
        <p:spPr>
          <a:xfrm>
            <a:off x="0" y="0"/>
            <a:ext cx="9144000" cy="1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18"/>
          <p:cNvSpPr txBox="1"/>
          <p:nvPr/>
        </p:nvSpPr>
        <p:spPr>
          <a:xfrm>
            <a:off x="0" y="287337"/>
            <a:ext cx="2422525" cy="259238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404040"/>
              </a:buClr>
              <a:buSzPts val="1800"/>
              <a:buFont typeface="Calibri"/>
              <a:buNone/>
            </a:pPr>
            <a:r>
              <a:rPr b="0" i="0" lang="en-US" sz="1800" u="none">
                <a:solidFill>
                  <a:srgbClr val="404040"/>
                </a:solidFill>
                <a:latin typeface="Calibri"/>
                <a:ea typeface="Calibri"/>
                <a:cs typeface="Calibri"/>
                <a:sym typeface="Calibri"/>
              </a:rPr>
              <a:t> </a:t>
            </a:r>
            <a:endParaRPr/>
          </a:p>
          <a:p>
            <a:pPr indent="0" lvl="0" marL="0" marR="0" rtl="0" algn="l">
              <a:lnSpc>
                <a:spcPct val="100000"/>
              </a:lnSpc>
              <a:spcBef>
                <a:spcPts val="2000"/>
              </a:spcBef>
              <a:spcAft>
                <a:spcPts val="0"/>
              </a:spcAft>
              <a:buClr>
                <a:srgbClr val="404040"/>
              </a:buClr>
              <a:buSzPts val="1800"/>
              <a:buFont typeface="Calibri"/>
              <a:buNone/>
            </a:pPr>
            <a:r>
              <a:rPr b="0" i="0" lang="en-US" sz="1800" u="none">
                <a:solidFill>
                  <a:srgbClr val="404040"/>
                </a:solidFill>
                <a:latin typeface="Calibri"/>
                <a:ea typeface="Calibri"/>
                <a:cs typeface="Calibri"/>
                <a:sym typeface="Calibri"/>
              </a:rPr>
              <a:t>                                                                                               </a:t>
            </a:r>
            <a:endParaRPr/>
          </a:p>
          <a:p>
            <a:pPr indent="0" lvl="0" marL="0" marR="0" rtl="0" algn="l">
              <a:lnSpc>
                <a:spcPct val="100000"/>
              </a:lnSpc>
              <a:spcBef>
                <a:spcPts val="2000"/>
              </a:spcBef>
              <a:spcAft>
                <a:spcPts val="0"/>
              </a:spcAft>
              <a:buClr>
                <a:schemeClr val="dk1"/>
              </a:buClr>
              <a:buSzPts val="1800"/>
              <a:buFont typeface="Arial"/>
              <a:buNone/>
            </a:pPr>
            <a:r>
              <a:t/>
            </a:r>
            <a:endParaRPr b="0" i="0" sz="1800" u="none">
              <a:solidFill>
                <a:srgbClr val="404040"/>
              </a:solidFill>
              <a:latin typeface="Calibri"/>
              <a:ea typeface="Calibri"/>
              <a:cs typeface="Calibri"/>
              <a:sym typeface="Calibri"/>
            </a:endParaRPr>
          </a:p>
          <a:p>
            <a:pPr indent="0" lvl="0" marL="0" marR="0" rtl="0" algn="l">
              <a:lnSpc>
                <a:spcPct val="93000"/>
              </a:lnSpc>
              <a:spcBef>
                <a:spcPts val="1400"/>
              </a:spcBef>
              <a:spcAft>
                <a:spcPts val="0"/>
              </a:spcAft>
              <a:buNone/>
            </a:pPr>
            <a:r>
              <a:t/>
            </a:r>
            <a:endParaRPr b="0" i="0" sz="1800" u="none">
              <a:solidFill>
                <a:srgbClr val="404040"/>
              </a:solidFill>
              <a:latin typeface="Calibri"/>
              <a:ea typeface="Calibri"/>
              <a:cs typeface="Calibri"/>
              <a:sym typeface="Calibri"/>
            </a:endParaRPr>
          </a:p>
        </p:txBody>
      </p:sp>
      <p:sp>
        <p:nvSpPr>
          <p:cNvPr id="136" name="Google Shape;136;p18"/>
          <p:cNvSpPr/>
          <p:nvPr/>
        </p:nvSpPr>
        <p:spPr>
          <a:xfrm>
            <a:off x="720725" y="1154112"/>
            <a:ext cx="6999287" cy="338296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Lo strumento didattico più utilizzato per educare i bambini al </a:t>
            </a:r>
            <a:r>
              <a:rPr b="1" i="0" lang="en-US" sz="1800" u="none">
                <a:solidFill>
                  <a:srgbClr val="000000"/>
                </a:solidFill>
                <a:latin typeface="Calibri"/>
                <a:ea typeface="Calibri"/>
                <a:cs typeface="Calibri"/>
                <a:sym typeface="Calibri"/>
              </a:rPr>
              <a:t>pensiero computazionale </a:t>
            </a:r>
            <a:r>
              <a:rPr b="0" i="0" lang="en-US" sz="1800" u="none">
                <a:solidFill>
                  <a:srgbClr val="000000"/>
                </a:solidFill>
                <a:latin typeface="Calibri"/>
                <a:ea typeface="Calibri"/>
                <a:cs typeface="Calibri"/>
                <a:sym typeface="Calibri"/>
              </a:rPr>
              <a:t>è  il </a:t>
            </a:r>
            <a:r>
              <a:rPr b="1" i="0" lang="en-US" sz="1800" u="none">
                <a:solidFill>
                  <a:srgbClr val="000000"/>
                </a:solidFill>
                <a:latin typeface="Calibri"/>
                <a:ea typeface="Calibri"/>
                <a:cs typeface="Calibri"/>
                <a:sym typeface="Calibri"/>
              </a:rPr>
              <a:t>coding</a:t>
            </a:r>
            <a:r>
              <a:rPr b="0" i="0" lang="en-US" sz="1800" u="none">
                <a:solidFill>
                  <a:srgbClr val="000000"/>
                </a:solidFill>
                <a:latin typeface="Calibri"/>
                <a:ea typeface="Calibri"/>
                <a:cs typeface="Calibri"/>
                <a:sym typeface="Calibri"/>
              </a:rPr>
              <a:t>, che consente di apprendere le basi della programmazione informatica in modo pratico e divertente (</a:t>
            </a:r>
            <a:r>
              <a:rPr b="1" i="0" lang="en-US" sz="1800" u="none">
                <a:solidFill>
                  <a:srgbClr val="000000"/>
                </a:solidFill>
                <a:latin typeface="Calibri"/>
                <a:ea typeface="Calibri"/>
                <a:cs typeface="Calibri"/>
                <a:sym typeface="Calibri"/>
              </a:rPr>
              <a:t>Coding</a:t>
            </a:r>
            <a:r>
              <a:rPr b="0" i="0" lang="en-US" sz="1800" u="none">
                <a:solidFill>
                  <a:srgbClr val="000000"/>
                </a:solidFill>
                <a:latin typeface="Calibri"/>
                <a:ea typeface="Calibri"/>
                <a:cs typeface="Calibri"/>
                <a:sym typeface="Calibri"/>
              </a:rPr>
              <a:t> è un termine inglese al quale corrisponde in italiano la parola </a:t>
            </a:r>
            <a:r>
              <a:rPr b="1" i="1" lang="en-US" sz="1800" u="none">
                <a:solidFill>
                  <a:srgbClr val="000000"/>
                </a:solidFill>
                <a:latin typeface="Calibri"/>
                <a:ea typeface="Calibri"/>
                <a:cs typeface="Calibri"/>
                <a:sym typeface="Calibri"/>
              </a:rPr>
              <a:t>programmazione</a:t>
            </a:r>
            <a:r>
              <a:rPr b="0" i="0" lang="en-US" sz="1800" u="none">
                <a:solidFill>
                  <a:srgbClr val="000000"/>
                </a:solidFill>
                <a:latin typeface="Calibri"/>
                <a:ea typeface="Calibri"/>
                <a:cs typeface="Calibri"/>
                <a:sym typeface="Calibri"/>
              </a:rPr>
              <a:t>). La scelta di un approccio ludico è strategica perché consente di attirare l’attenzione dei ragazzi , i quali – davanti a un monitor – credendo solo di giocare, imparano come risolvere un problema più o meno complesso, scrivendo una serie di istruzioni che la macchina interpreta ed esegue. Una sequenza tutto sommato semplice: con il coding imparo a risolvere un problema, risolvo il problema attraverso una serie di istruzioni che impartisco attraverso il pc, e così facendo sviluppo il </a:t>
            </a:r>
            <a:r>
              <a:rPr b="1" i="0" lang="en-US" sz="1800" u="none">
                <a:solidFill>
                  <a:srgbClr val="000000"/>
                </a:solidFill>
                <a:latin typeface="Calibri"/>
                <a:ea typeface="Calibri"/>
                <a:cs typeface="Calibri"/>
                <a:sym typeface="Calibri"/>
              </a:rPr>
              <a:t>pensiero computazionale</a:t>
            </a:r>
            <a:r>
              <a:rPr b="0" i="0" lang="en-US" sz="1800" u="none">
                <a:solidFill>
                  <a:srgbClr val="000000"/>
                </a:solidFill>
                <a:latin typeface="Calibri"/>
                <a:ea typeface="Calibri"/>
                <a:cs typeface="Calibri"/>
                <a:sym typeface="Calibr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txBox="1"/>
          <p:nvPr/>
        </p:nvSpPr>
        <p:spPr>
          <a:xfrm>
            <a:off x="0" y="274637"/>
            <a:ext cx="8258175" cy="1368425"/>
          </a:xfrm>
          <a:prstGeom prst="rect">
            <a:avLst/>
          </a:prstGeom>
          <a:gradFill>
            <a:gsLst>
              <a:gs pos="0">
                <a:srgbClr val="7B57A7"/>
              </a:gs>
              <a:gs pos="100000">
                <a:srgbClr val="5E437F"/>
              </a:gs>
            </a:gsLst>
            <a:lin ang="5400000" scaled="0"/>
          </a:gra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90C226"/>
              </a:buClr>
              <a:buSzPts val="2700"/>
              <a:buFont typeface="Arial Black"/>
              <a:buNone/>
            </a:pPr>
            <a:r>
              <a:rPr b="0" i="0" lang="en-US" sz="2700" u="none">
                <a:solidFill>
                  <a:srgbClr val="90C226"/>
                </a:solidFill>
                <a:latin typeface="Arial Black"/>
                <a:ea typeface="Arial Black"/>
                <a:cs typeface="Arial Black"/>
                <a:sym typeface="Arial Black"/>
              </a:rPr>
              <a:t>COME possiamo sviluppare il pensiero computazionale a scuola</a:t>
            </a:r>
            <a:r>
              <a:rPr b="0" i="0" lang="en-US" sz="3200" u="none">
                <a:solidFill>
                  <a:srgbClr val="90C226"/>
                </a:solidFill>
                <a:latin typeface="Arial Black"/>
                <a:ea typeface="Arial Black"/>
                <a:cs typeface="Arial Black"/>
                <a:sym typeface="Arial Black"/>
              </a:rPr>
              <a:t>?</a:t>
            </a:r>
            <a:endParaRPr/>
          </a:p>
        </p:txBody>
      </p:sp>
      <p:sp>
        <p:nvSpPr>
          <p:cNvPr id="142" name="Google Shape;142;p19"/>
          <p:cNvSpPr txBox="1"/>
          <p:nvPr/>
        </p:nvSpPr>
        <p:spPr>
          <a:xfrm>
            <a:off x="0" y="1714500"/>
            <a:ext cx="8229600" cy="35718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Times New Roman"/>
              <a:buNone/>
            </a:pPr>
            <a:r>
              <a:rPr b="1" i="0" lang="en-US" sz="1800" u="none" cap="none" strike="noStrike">
                <a:latin typeface="Calibri"/>
                <a:ea typeface="Calibri"/>
                <a:cs typeface="Calibri"/>
                <a:sym typeface="Calibri"/>
              </a:rPr>
              <a:t>ATTRAVERSO ATTIVITA’ UNPLUGGED</a:t>
            </a:r>
            <a:endParaRPr/>
          </a:p>
          <a:p>
            <a:pPr indent="0" lvl="0" marL="0" marR="0" rtl="0" algn="l">
              <a:lnSpc>
                <a:spcPct val="100000"/>
              </a:lnSpc>
              <a:spcBef>
                <a:spcPts val="2051"/>
              </a:spcBef>
              <a:spcAft>
                <a:spcPts val="0"/>
              </a:spcAft>
              <a:buClr>
                <a:srgbClr val="000000"/>
              </a:buClr>
              <a:buSzPts val="1800"/>
              <a:buFont typeface="Times New Roman"/>
              <a:buNone/>
            </a:pPr>
            <a:r>
              <a:t/>
            </a:r>
            <a:endParaRPr b="0" i="0" sz="1800" u="none" cap="none" strike="noStrike">
              <a:solidFill>
                <a:srgbClr val="404040"/>
              </a:solidFill>
              <a:latin typeface="Calibri"/>
              <a:ea typeface="Calibri"/>
              <a:cs typeface="Calibri"/>
              <a:sym typeface="Calibri"/>
            </a:endParaRPr>
          </a:p>
          <a:p>
            <a:pPr indent="0" lvl="0" marL="0" marR="0" rtl="0" algn="l">
              <a:lnSpc>
                <a:spcPct val="100000"/>
              </a:lnSpc>
              <a:spcBef>
                <a:spcPts val="2051"/>
              </a:spcBef>
              <a:spcAft>
                <a:spcPts val="0"/>
              </a:spcAft>
              <a:buClr>
                <a:srgbClr val="000000"/>
              </a:buClr>
              <a:buSzPts val="1800"/>
              <a:buFont typeface="Times New Roman"/>
              <a:buNone/>
            </a:pPr>
            <a:r>
              <a:t/>
            </a:r>
            <a:endParaRPr b="0" i="0" sz="1800" u="none" cap="none" strike="noStrike">
              <a:solidFill>
                <a:srgbClr val="404040"/>
              </a:solidFill>
              <a:latin typeface="Calibri"/>
              <a:ea typeface="Calibri"/>
              <a:cs typeface="Calibri"/>
              <a:sym typeface="Calibri"/>
            </a:endParaRPr>
          </a:p>
          <a:p>
            <a:pPr indent="0" lvl="0" marL="0" marR="0" rtl="0" algn="l">
              <a:lnSpc>
                <a:spcPct val="100000"/>
              </a:lnSpc>
              <a:spcBef>
                <a:spcPts val="2051"/>
              </a:spcBef>
              <a:spcAft>
                <a:spcPts val="0"/>
              </a:spcAft>
              <a:buClr>
                <a:srgbClr val="000000"/>
              </a:buClr>
              <a:buSzPts val="1800"/>
              <a:buFont typeface="Times New Roman"/>
              <a:buNone/>
            </a:pPr>
            <a:r>
              <a:t/>
            </a:r>
            <a:endParaRPr b="1" i="0" sz="1800" u="none" cap="none" strike="noStrike">
              <a:latin typeface="Calibri"/>
              <a:ea typeface="Calibri"/>
              <a:cs typeface="Calibri"/>
              <a:sym typeface="Calibri"/>
            </a:endParaRPr>
          </a:p>
          <a:p>
            <a:pPr indent="0" lvl="0" marL="0" marR="0" rtl="0" algn="l">
              <a:lnSpc>
                <a:spcPct val="100000"/>
              </a:lnSpc>
              <a:spcBef>
                <a:spcPts val="2051"/>
              </a:spcBef>
              <a:spcAft>
                <a:spcPts val="0"/>
              </a:spcAft>
              <a:buClr>
                <a:srgbClr val="000000"/>
              </a:buClr>
              <a:buSzPts val="1800"/>
              <a:buFont typeface="Times New Roman"/>
              <a:buNone/>
            </a:pPr>
            <a:r>
              <a:rPr b="1" i="0" lang="en-US" sz="1800" u="none" cap="none" strike="noStrike">
                <a:latin typeface="Calibri"/>
                <a:ea typeface="Calibri"/>
                <a:cs typeface="Calibri"/>
                <a:sym typeface="Calibri"/>
              </a:rPr>
              <a:t>ATTRAVERSO ATTIVITA’ CHE PREVEDONO L’USO DELLA TECNOLOGIA</a:t>
            </a:r>
            <a:endParaRPr/>
          </a:p>
        </p:txBody>
      </p:sp>
      <p:pic>
        <p:nvPicPr>
          <p:cNvPr id="143" name="Google Shape;143;p19"/>
          <p:cNvPicPr preferRelativeResize="0"/>
          <p:nvPr/>
        </p:nvPicPr>
        <p:blipFill rotWithShape="1">
          <a:blip r:embed="rId3">
            <a:alphaModFix/>
          </a:blip>
          <a:srcRect b="0" l="0" r="0" t="0"/>
          <a:stretch/>
        </p:blipFill>
        <p:spPr>
          <a:xfrm>
            <a:off x="5143500" y="2357437"/>
            <a:ext cx="1598612" cy="1071562"/>
          </a:xfrm>
          <a:prstGeom prst="rect">
            <a:avLst/>
          </a:prstGeom>
          <a:noFill/>
          <a:ln>
            <a:noFill/>
          </a:ln>
        </p:spPr>
      </p:pic>
      <p:pic>
        <p:nvPicPr>
          <p:cNvPr id="144" name="Google Shape;144;p19"/>
          <p:cNvPicPr preferRelativeResize="0"/>
          <p:nvPr/>
        </p:nvPicPr>
        <p:blipFill rotWithShape="1">
          <a:blip r:embed="rId4">
            <a:alphaModFix/>
          </a:blip>
          <a:srcRect b="0" l="0" r="0" t="0"/>
          <a:stretch/>
        </p:blipFill>
        <p:spPr>
          <a:xfrm>
            <a:off x="500062" y="2428875"/>
            <a:ext cx="1335087" cy="1000125"/>
          </a:xfrm>
          <a:prstGeom prst="rect">
            <a:avLst/>
          </a:prstGeom>
          <a:noFill/>
          <a:ln>
            <a:noFill/>
          </a:ln>
        </p:spPr>
      </p:pic>
      <p:pic>
        <p:nvPicPr>
          <p:cNvPr id="145" name="Google Shape;145;p19"/>
          <p:cNvPicPr preferRelativeResize="0"/>
          <p:nvPr/>
        </p:nvPicPr>
        <p:blipFill rotWithShape="1">
          <a:blip r:embed="rId5">
            <a:alphaModFix/>
          </a:blip>
          <a:srcRect b="0" l="0" r="0" t="0"/>
          <a:stretch/>
        </p:blipFill>
        <p:spPr>
          <a:xfrm>
            <a:off x="5786437" y="5072062"/>
            <a:ext cx="1357312" cy="1017587"/>
          </a:xfrm>
          <a:prstGeom prst="rect">
            <a:avLst/>
          </a:prstGeom>
          <a:noFill/>
          <a:ln>
            <a:noFill/>
          </a:ln>
        </p:spPr>
      </p:pic>
      <p:pic>
        <p:nvPicPr>
          <p:cNvPr id="146" name="Google Shape;146;p19"/>
          <p:cNvPicPr preferRelativeResize="0"/>
          <p:nvPr/>
        </p:nvPicPr>
        <p:blipFill rotWithShape="1">
          <a:blip r:embed="rId6">
            <a:alphaModFix/>
          </a:blip>
          <a:srcRect b="0" l="0" r="0" t="0"/>
          <a:stretch/>
        </p:blipFill>
        <p:spPr>
          <a:xfrm>
            <a:off x="1501775" y="5357812"/>
            <a:ext cx="1784350" cy="1136650"/>
          </a:xfrm>
          <a:prstGeom prst="rect">
            <a:avLst/>
          </a:prstGeom>
          <a:noFill/>
          <a:ln>
            <a:noFill/>
          </a:ln>
        </p:spPr>
      </p:pic>
      <p:pic>
        <p:nvPicPr>
          <p:cNvPr id="147" name="Google Shape;147;p19"/>
          <p:cNvPicPr preferRelativeResize="0"/>
          <p:nvPr/>
        </p:nvPicPr>
        <p:blipFill rotWithShape="1">
          <a:blip r:embed="rId7">
            <a:alphaModFix/>
          </a:blip>
          <a:srcRect b="0" l="0" r="0" t="0"/>
          <a:stretch/>
        </p:blipFill>
        <p:spPr>
          <a:xfrm>
            <a:off x="0" y="5072062"/>
            <a:ext cx="990600" cy="700087"/>
          </a:xfrm>
          <a:prstGeom prst="rect">
            <a:avLst/>
          </a:prstGeom>
          <a:noFill/>
          <a:ln>
            <a:noFill/>
          </a:ln>
        </p:spPr>
      </p:pic>
      <p:pic>
        <p:nvPicPr>
          <p:cNvPr id="148" name="Google Shape;148;p19"/>
          <p:cNvPicPr preferRelativeResize="0"/>
          <p:nvPr/>
        </p:nvPicPr>
        <p:blipFill rotWithShape="1">
          <a:blip r:embed="rId8">
            <a:alphaModFix/>
          </a:blip>
          <a:srcRect b="0" l="0" r="0" t="0"/>
          <a:stretch/>
        </p:blipFill>
        <p:spPr>
          <a:xfrm>
            <a:off x="3000375" y="4143375"/>
            <a:ext cx="1474787" cy="1085850"/>
          </a:xfrm>
          <a:prstGeom prst="rect">
            <a:avLst/>
          </a:prstGeom>
          <a:noFill/>
          <a:ln>
            <a:noFill/>
          </a:ln>
        </p:spPr>
      </p:pic>
      <p:pic>
        <p:nvPicPr>
          <p:cNvPr id="149" name="Google Shape;149;p19"/>
          <p:cNvPicPr preferRelativeResize="0"/>
          <p:nvPr/>
        </p:nvPicPr>
        <p:blipFill rotWithShape="1">
          <a:blip r:embed="rId9">
            <a:alphaModFix/>
          </a:blip>
          <a:srcRect b="0" l="0" r="0" t="0"/>
          <a:stretch/>
        </p:blipFill>
        <p:spPr>
          <a:xfrm>
            <a:off x="4143375" y="5500687"/>
            <a:ext cx="974725" cy="963612"/>
          </a:xfrm>
          <a:prstGeom prst="rect">
            <a:avLst/>
          </a:prstGeom>
          <a:noFill/>
          <a:ln>
            <a:noFill/>
          </a:ln>
        </p:spPr>
      </p:pic>
      <p:pic>
        <p:nvPicPr>
          <p:cNvPr id="150" name="Google Shape;150;p19"/>
          <p:cNvPicPr preferRelativeResize="0"/>
          <p:nvPr/>
        </p:nvPicPr>
        <p:blipFill rotWithShape="1">
          <a:blip r:embed="rId10">
            <a:alphaModFix/>
          </a:blip>
          <a:srcRect b="0" l="0" r="0" t="0"/>
          <a:stretch/>
        </p:blipFill>
        <p:spPr>
          <a:xfrm>
            <a:off x="3714750" y="2286000"/>
            <a:ext cx="1071562" cy="1071562"/>
          </a:xfrm>
          <a:prstGeom prst="rect">
            <a:avLst/>
          </a:prstGeom>
          <a:noFill/>
          <a:ln>
            <a:noFill/>
          </a:ln>
        </p:spPr>
      </p:pic>
      <p:pic>
        <p:nvPicPr>
          <p:cNvPr id="151" name="Google Shape;151;p19"/>
          <p:cNvPicPr preferRelativeResize="0"/>
          <p:nvPr/>
        </p:nvPicPr>
        <p:blipFill rotWithShape="1">
          <a:blip r:embed="rId11">
            <a:alphaModFix/>
          </a:blip>
          <a:srcRect b="0" l="0" r="0" t="0"/>
          <a:stretch/>
        </p:blipFill>
        <p:spPr>
          <a:xfrm>
            <a:off x="2163762" y="2428875"/>
            <a:ext cx="1360487" cy="1243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457200" y="273050"/>
            <a:ext cx="8228012" cy="1143000"/>
          </a:xfrm>
          <a:prstGeom prst="rect">
            <a:avLst/>
          </a:prstGeom>
          <a:noFill/>
          <a:ln>
            <a:noFill/>
          </a:ln>
        </p:spPr>
        <p:txBody>
          <a:bodyPr anchorCtr="0" anchor="ctr" bIns="0" lIns="0" spcFirstLastPara="1" rIns="0" wrap="square" tIns="0">
            <a:noAutofit/>
          </a:bodyPr>
          <a:lstStyle/>
          <a:p>
            <a:pPr indent="0" lvl="0" marL="0" rtl="0" algn="l">
              <a:lnSpc>
                <a:spcPct val="93000"/>
              </a:lnSpc>
              <a:spcBef>
                <a:spcPts val="0"/>
              </a:spcBef>
              <a:spcAft>
                <a:spcPts val="0"/>
              </a:spcAft>
              <a:buSzPts val="3600"/>
              <a:buNone/>
            </a:pPr>
            <a:r>
              <a:rPr b="0" i="0" lang="en-US" sz="2400" u="none">
                <a:solidFill>
                  <a:srgbClr val="000000"/>
                </a:solidFill>
                <a:latin typeface="Arial"/>
                <a:ea typeface="Arial"/>
                <a:cs typeface="Arial"/>
                <a:sym typeface="Arial"/>
              </a:rPr>
              <a:t>Esempi di attivita’ unpl</a:t>
            </a:r>
            <a:r>
              <a:rPr lang="en-US" sz="2400"/>
              <a:t>u</a:t>
            </a:r>
            <a:r>
              <a:rPr b="0" i="0" lang="en-US" sz="2400" u="none">
                <a:solidFill>
                  <a:srgbClr val="000000"/>
                </a:solidFill>
                <a:latin typeface="Arial"/>
                <a:ea typeface="Arial"/>
                <a:cs typeface="Arial"/>
                <a:sym typeface="Arial"/>
              </a:rPr>
              <a:t>gged</a:t>
            </a:r>
            <a:r>
              <a:rPr lang="en-US" sz="2400"/>
              <a:t> </a:t>
            </a:r>
            <a:r>
              <a:rPr b="0" i="0" lang="en-US" sz="2400" u="none">
                <a:solidFill>
                  <a:srgbClr val="000000"/>
                </a:solidFill>
                <a:latin typeface="Arial"/>
                <a:ea typeface="Arial"/>
                <a:cs typeface="Arial"/>
                <a:sym typeface="Arial"/>
              </a:rPr>
              <a:t> (</a:t>
            </a:r>
            <a:r>
              <a:rPr lang="en-US" sz="2400"/>
              <a:t>attività </a:t>
            </a:r>
            <a:r>
              <a:rPr b="0" i="0" lang="en-US" sz="2400" u="none">
                <a:solidFill>
                  <a:srgbClr val="000000"/>
                </a:solidFill>
                <a:latin typeface="Arial"/>
                <a:ea typeface="Arial"/>
                <a:cs typeface="Arial"/>
                <a:sym typeface="Arial"/>
              </a:rPr>
              <a:t>tradizionali che non prevedono l</a:t>
            </a:r>
            <a:r>
              <a:rPr lang="en-US" sz="2400"/>
              <a:t>’uso di strumenti tecnologici) come giochi in palestra, giochi di orientamento,pixel art...</a:t>
            </a:r>
            <a:endParaRPr sz="2400"/>
          </a:p>
        </p:txBody>
      </p:sp>
      <p:sp>
        <p:nvSpPr>
          <p:cNvPr id="158" name="Google Shape;158;p20"/>
          <p:cNvSpPr txBox="1"/>
          <p:nvPr>
            <p:ph idx="1" type="body"/>
          </p:nvPr>
        </p:nvSpPr>
        <p:spPr>
          <a:xfrm>
            <a:off x="457200" y="1604962"/>
            <a:ext cx="8228012" cy="4524375"/>
          </a:xfrm>
          <a:prstGeom prst="rect">
            <a:avLst/>
          </a:prstGeom>
          <a:noFill/>
          <a:ln>
            <a:noFill/>
          </a:ln>
        </p:spPr>
        <p:txBody>
          <a:bodyPr anchorCtr="0" anchor="t" bIns="0" lIns="0" spcFirstLastPara="1" rIns="0" wrap="square" tIns="0">
            <a:noAutofit/>
          </a:bodyPr>
          <a:lstStyle/>
          <a:p>
            <a:pPr indent="-342900" lvl="0" marL="342900" marR="0" rtl="0" algn="l">
              <a:lnSpc>
                <a:spcPct val="104000"/>
              </a:lnSpc>
              <a:spcBef>
                <a:spcPts val="0"/>
              </a:spcBef>
              <a:spcAft>
                <a:spcPts val="0"/>
              </a:spcAft>
              <a:buClr>
                <a:srgbClr val="000000"/>
              </a:buClr>
              <a:buSzPts val="1800"/>
              <a:buFont typeface="Times New Roman"/>
              <a:buNone/>
            </a:pPr>
            <a:r>
              <a:rPr b="0" i="0" lang="en-US" sz="1800" u="sng" cap="none" strike="noStrike">
                <a:solidFill>
                  <a:srgbClr val="404040"/>
                </a:solidFill>
                <a:latin typeface="Trebuchet MS"/>
                <a:ea typeface="Trebuchet MS"/>
                <a:cs typeface="Trebuchet MS"/>
                <a:sym typeface="Trebuchet MS"/>
                <a:hlinkClick r:id="rId3"/>
              </a:rPr>
              <a:t>Programma il futuro attività tradizionali</a:t>
            </a:r>
            <a:endParaRPr/>
          </a:p>
          <a:p>
            <a:pPr indent="-342900" lvl="0" marL="342900" marR="0" rtl="0" algn="l">
              <a:lnSpc>
                <a:spcPct val="104000"/>
              </a:lnSpc>
              <a:spcBef>
                <a:spcPts val="1400"/>
              </a:spcBef>
              <a:spcAft>
                <a:spcPts val="0"/>
              </a:spcAft>
              <a:buClr>
                <a:srgbClr val="000000"/>
              </a:buClr>
              <a:buSzPts val="1800"/>
              <a:buFont typeface="Times New Roman"/>
              <a:buNone/>
            </a:pPr>
            <a:r>
              <a:rPr lang="en-US" u="sng">
                <a:solidFill>
                  <a:schemeClr val="hlink"/>
                </a:solidFill>
                <a:hlinkClick r:id="rId4"/>
              </a:rPr>
              <a:t>https://programmailfuturo.it/media/docs/Lezione-16-Programmazione-a-staffetta.pdf</a:t>
            </a:r>
            <a:endParaRPr/>
          </a:p>
          <a:p>
            <a:pPr indent="0" lvl="0" marL="0" marR="0" rtl="0" algn="l">
              <a:lnSpc>
                <a:spcPct val="104000"/>
              </a:lnSpc>
              <a:spcBef>
                <a:spcPts val="1400"/>
              </a:spcBef>
              <a:spcAft>
                <a:spcPts val="0"/>
              </a:spcAft>
              <a:buClr>
                <a:srgbClr val="000000"/>
              </a:buClr>
              <a:buSzPts val="1800"/>
              <a:buFont typeface="Times New Roman"/>
              <a:buNone/>
            </a:pPr>
            <a:r>
              <a:t/>
            </a:r>
            <a:endParaRPr/>
          </a:p>
          <a:p>
            <a:pPr indent="0" lvl="0" marL="0" marR="0" rtl="0" algn="l">
              <a:lnSpc>
                <a:spcPct val="104000"/>
              </a:lnSpc>
              <a:spcBef>
                <a:spcPts val="1400"/>
              </a:spcBef>
              <a:spcAft>
                <a:spcPts val="0"/>
              </a:spcAft>
              <a:buClr>
                <a:srgbClr val="000000"/>
              </a:buClr>
              <a:buSzPts val="1800"/>
              <a:buFont typeface="Times New Roman"/>
              <a:buNone/>
            </a:pPr>
            <a:r>
              <a:rPr b="0" i="0" lang="en-US" sz="1800" u="sng" cap="none" strike="noStrike">
                <a:solidFill>
                  <a:srgbClr val="404040"/>
                </a:solidFill>
                <a:latin typeface="Trebuchet MS"/>
                <a:ea typeface="Trebuchet MS"/>
                <a:cs typeface="Trebuchet MS"/>
                <a:sym typeface="Trebuchet MS"/>
                <a:hlinkClick r:id="rId5"/>
              </a:rPr>
              <a:t>Dress code</a:t>
            </a:r>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rPr b="0" i="0" lang="en-US" sz="1800" u="sng" cap="none" strike="noStrike">
                <a:solidFill>
                  <a:srgbClr val="404040"/>
                </a:solidFill>
                <a:latin typeface="Trebuchet MS"/>
                <a:ea typeface="Trebuchet MS"/>
                <a:cs typeface="Trebuchet MS"/>
                <a:sym typeface="Trebuchet MS"/>
                <a:hlinkClick r:id="rId6"/>
              </a:rPr>
              <a:t>Se cambio le istruzioni...allora</a:t>
            </a:r>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rPr b="0" i="0" lang="en-US" sz="1800" u="sng" cap="none" strike="noStrike">
                <a:solidFill>
                  <a:srgbClr val="404040"/>
                </a:solidFill>
                <a:latin typeface="Trebuchet MS"/>
                <a:ea typeface="Trebuchet MS"/>
                <a:cs typeface="Trebuchet MS"/>
                <a:sym typeface="Trebuchet MS"/>
                <a:hlinkClick r:id="rId7"/>
              </a:rPr>
              <a:t>Kit cody Roby</a:t>
            </a:r>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t/>
            </a:r>
            <a:endParaRPr b="0" i="0" sz="1800" u="none" cap="none" strike="noStrike">
              <a:solidFill>
                <a:srgbClr val="404040"/>
              </a:solidFill>
              <a:latin typeface="Trebuchet MS"/>
              <a:ea typeface="Trebuchet MS"/>
              <a:cs typeface="Trebuchet MS"/>
              <a:sym typeface="Trebuchet MS"/>
            </a:endParaRPr>
          </a:p>
          <a:p>
            <a:pPr indent="-342900" lvl="0" marL="342900" marR="0" rtl="0" algn="l">
              <a:lnSpc>
                <a:spcPct val="104000"/>
              </a:lnSpc>
              <a:spcBef>
                <a:spcPts val="1400"/>
              </a:spcBef>
              <a:spcAft>
                <a:spcPts val="0"/>
              </a:spcAft>
              <a:buClr>
                <a:srgbClr val="000000"/>
              </a:buClr>
              <a:buSzPts val="1800"/>
              <a:buFont typeface="Times New Roman"/>
              <a:buNone/>
            </a:pPr>
            <a:r>
              <a:rPr b="0" i="0" lang="en-US" sz="1800" u="none" cap="none" strike="noStrike">
                <a:solidFill>
                  <a:srgbClr val="404040"/>
                </a:solidFill>
                <a:latin typeface="Trebuchet MS"/>
                <a:ea typeface="Trebuchet MS"/>
                <a:cs typeface="Trebuchet MS"/>
                <a:sym typeface="Trebuchet MS"/>
              </a:rPr>
              <a:t> </a:t>
            </a:r>
            <a:endParaRPr/>
          </a:p>
        </p:txBody>
      </p:sp>
      <p:sp>
        <p:nvSpPr>
          <p:cNvPr id="159" name="Google Shape;159;p20"/>
          <p:cNvSpPr txBox="1"/>
          <p:nvPr/>
        </p:nvSpPr>
        <p:spPr>
          <a:xfrm>
            <a:off x="5405437" y="6042025"/>
            <a:ext cx="682625" cy="3635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60" name="Google Shape;160;p20"/>
          <p:cNvPicPr preferRelativeResize="0"/>
          <p:nvPr/>
        </p:nvPicPr>
        <p:blipFill rotWithShape="1">
          <a:blip r:embed="rId8">
            <a:alphaModFix/>
          </a:blip>
          <a:srcRect b="0" l="0" r="0" t="0"/>
          <a:stretch/>
        </p:blipFill>
        <p:spPr>
          <a:xfrm>
            <a:off x="5876525" y="2500325"/>
            <a:ext cx="1858962" cy="928687"/>
          </a:xfrm>
          <a:prstGeom prst="rect">
            <a:avLst/>
          </a:prstGeom>
          <a:noFill/>
          <a:ln>
            <a:noFill/>
          </a:ln>
        </p:spPr>
      </p:pic>
      <p:pic>
        <p:nvPicPr>
          <p:cNvPr id="161" name="Google Shape;161;p20"/>
          <p:cNvPicPr preferRelativeResize="0"/>
          <p:nvPr/>
        </p:nvPicPr>
        <p:blipFill rotWithShape="1">
          <a:blip r:embed="rId9">
            <a:alphaModFix/>
          </a:blip>
          <a:srcRect b="0" l="0" r="0" t="0"/>
          <a:stretch/>
        </p:blipFill>
        <p:spPr>
          <a:xfrm>
            <a:off x="2571750" y="2714625"/>
            <a:ext cx="987425" cy="1039812"/>
          </a:xfrm>
          <a:prstGeom prst="rect">
            <a:avLst/>
          </a:prstGeom>
          <a:noFill/>
          <a:ln>
            <a:noFill/>
          </a:ln>
        </p:spPr>
      </p:pic>
      <p:pic>
        <p:nvPicPr>
          <p:cNvPr id="162" name="Google Shape;162;p20"/>
          <p:cNvPicPr preferRelativeResize="0"/>
          <p:nvPr/>
        </p:nvPicPr>
        <p:blipFill rotWithShape="1">
          <a:blip r:embed="rId10">
            <a:alphaModFix/>
          </a:blip>
          <a:srcRect b="0" l="0" r="0" t="0"/>
          <a:stretch/>
        </p:blipFill>
        <p:spPr>
          <a:xfrm>
            <a:off x="3714750" y="2428875"/>
            <a:ext cx="1079500" cy="1528762"/>
          </a:xfrm>
          <a:prstGeom prst="rect">
            <a:avLst/>
          </a:prstGeom>
          <a:noFill/>
          <a:ln>
            <a:noFill/>
          </a:ln>
        </p:spPr>
      </p:pic>
      <p:pic>
        <p:nvPicPr>
          <p:cNvPr id="163" name="Google Shape;163;p20"/>
          <p:cNvPicPr preferRelativeResize="0"/>
          <p:nvPr/>
        </p:nvPicPr>
        <p:blipFill rotWithShape="1">
          <a:blip r:embed="rId11">
            <a:alphaModFix/>
          </a:blip>
          <a:srcRect b="0" l="0" r="0" t="0"/>
          <a:stretch/>
        </p:blipFill>
        <p:spPr>
          <a:xfrm>
            <a:off x="4929187" y="4286250"/>
            <a:ext cx="1555750" cy="847725"/>
          </a:xfrm>
          <a:prstGeom prst="rect">
            <a:avLst/>
          </a:prstGeom>
          <a:noFill/>
          <a:ln>
            <a:noFill/>
          </a:ln>
        </p:spPr>
      </p:pic>
      <p:pic>
        <p:nvPicPr>
          <p:cNvPr descr="instructions1-1024x354.png" id="164" name="Google Shape;164;p20"/>
          <p:cNvPicPr preferRelativeResize="0"/>
          <p:nvPr/>
        </p:nvPicPr>
        <p:blipFill rotWithShape="1">
          <a:blip r:embed="rId12">
            <a:alphaModFix/>
          </a:blip>
          <a:srcRect b="0" l="0" r="0" t="0"/>
          <a:stretch/>
        </p:blipFill>
        <p:spPr>
          <a:xfrm>
            <a:off x="2286000" y="5214937"/>
            <a:ext cx="2724150" cy="941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1792287" y="4800600"/>
            <a:ext cx="5486400" cy="566737"/>
          </a:xfrm>
          <a:prstGeom prst="rect">
            <a:avLst/>
          </a:prstGeom>
          <a:noFill/>
          <a:ln>
            <a:noFill/>
          </a:ln>
        </p:spPr>
        <p:txBody>
          <a:bodyPr anchorCtr="0" anchor="b" bIns="0" lIns="0" spcFirstLastPara="1" rIns="0" wrap="square" tIns="0">
            <a:noAutofit/>
          </a:bodyPr>
          <a:lstStyle/>
          <a:p>
            <a:pPr indent="0" lvl="0" marL="0" rtl="0" algn="l">
              <a:lnSpc>
                <a:spcPct val="93000"/>
              </a:lnSpc>
              <a:spcBef>
                <a:spcPts val="0"/>
              </a:spcBef>
              <a:spcAft>
                <a:spcPts val="0"/>
              </a:spcAft>
              <a:buSzPts val="2000"/>
              <a:buNone/>
            </a:pPr>
            <a:r>
              <a:rPr b="1" i="0" lang="en-US" sz="2000" u="none">
                <a:solidFill>
                  <a:srgbClr val="92D050"/>
                </a:solidFill>
                <a:latin typeface="Arial"/>
                <a:ea typeface="Arial"/>
                <a:cs typeface="Arial"/>
                <a:sym typeface="Arial"/>
              </a:rPr>
              <a:t>IL CODING A SCUOLA</a:t>
            </a:r>
            <a:endParaRPr/>
          </a:p>
        </p:txBody>
      </p:sp>
      <p:pic>
        <p:nvPicPr>
          <p:cNvPr descr="images5E7OLICU.jpg" id="170" name="Google Shape;170;p21"/>
          <p:cNvPicPr preferRelativeResize="0"/>
          <p:nvPr>
            <p:ph idx="1" type="body"/>
          </p:nvPr>
        </p:nvPicPr>
        <p:blipFill rotWithShape="1">
          <a:blip r:embed="rId3">
            <a:alphaModFix/>
          </a:blip>
          <a:srcRect b="0" l="13595" r="13594" t="0"/>
          <a:stretch/>
        </p:blipFill>
        <p:spPr>
          <a:xfrm>
            <a:off x="1285875" y="612775"/>
            <a:ext cx="5992812" cy="4114800"/>
          </a:xfrm>
          <a:prstGeom prst="rect">
            <a:avLst/>
          </a:prstGeom>
          <a:noFill/>
          <a:ln>
            <a:noFill/>
          </a:ln>
        </p:spPr>
      </p:pic>
      <p:sp>
        <p:nvSpPr>
          <p:cNvPr id="171" name="Google Shape;171;p21"/>
          <p:cNvSpPr txBox="1"/>
          <p:nvPr>
            <p:ph idx="1" type="body"/>
          </p:nvPr>
        </p:nvSpPr>
        <p:spPr>
          <a:xfrm>
            <a:off x="1792287" y="5367337"/>
            <a:ext cx="5486400" cy="804862"/>
          </a:xfrm>
          <a:prstGeom prst="rect">
            <a:avLst/>
          </a:prstGeom>
          <a:noFill/>
          <a:ln>
            <a:noFill/>
          </a:ln>
        </p:spPr>
        <p:txBody>
          <a:bodyPr anchorCtr="0" anchor="t" bIns="0" lIns="0" spcFirstLastPara="1" rIns="0" wrap="square" tIns="0">
            <a:noAutofit/>
          </a:bodyPr>
          <a:lstStyle/>
          <a:p>
            <a:pPr indent="0" lvl="0" marL="0" rtl="0" algn="l">
              <a:lnSpc>
                <a:spcPct val="104000"/>
              </a:lnSpc>
              <a:spcBef>
                <a:spcPts val="0"/>
              </a:spcBef>
              <a:spcAft>
                <a:spcPts val="0"/>
              </a:spcAft>
              <a:buSzPts val="1400"/>
              <a:buNone/>
            </a:pPr>
            <a:r>
              <a:rPr b="0" i="0" lang="en-US" sz="1400" u="sng">
                <a:solidFill>
                  <a:srgbClr val="404040"/>
                </a:solidFill>
                <a:hlinkClick r:id="rId4"/>
              </a:rPr>
              <a:t>Lezione Bogliolo</a:t>
            </a:r>
            <a:endParaRPr/>
          </a:p>
          <a:p>
            <a:pPr indent="0" lvl="0" marL="0" rtl="0" algn="l">
              <a:lnSpc>
                <a:spcPct val="104000"/>
              </a:lnSpc>
              <a:spcBef>
                <a:spcPts val="0"/>
              </a:spcBef>
              <a:spcAft>
                <a:spcPts val="0"/>
              </a:spcAft>
              <a:buSzPts val="1400"/>
              <a:buNone/>
            </a:pPr>
            <a:r>
              <a:t/>
            </a:r>
            <a:endParaRPr/>
          </a:p>
          <a:p>
            <a:pPr indent="0" lvl="0" marL="0" rtl="0" algn="l">
              <a:lnSpc>
                <a:spcPct val="104000"/>
              </a:lnSpc>
              <a:spcBef>
                <a:spcPts val="0"/>
              </a:spcBef>
              <a:spcAft>
                <a:spcPts val="0"/>
              </a:spcAft>
              <a:buSzPts val="1400"/>
              <a:buNone/>
            </a:pPr>
            <a:r>
              <a:rPr lang="en-US" u="sng">
                <a:solidFill>
                  <a:schemeClr val="hlink"/>
                </a:solidFill>
                <a:hlinkClick r:id="rId5"/>
              </a:rPr>
              <a:t>https://www.raiplay.it/video/2017/02/Coding---Episodio-2---Studenti--Introduzione-a4d08328-7e60-4d7d-b87e-963ceeccd774.html</a:t>
            </a:r>
            <a:endParaRPr/>
          </a:p>
        </p:txBody>
      </p:sp>
      <p:sp>
        <p:nvSpPr>
          <p:cNvPr id="172" name="Google Shape;172;p21"/>
          <p:cNvSpPr txBox="1"/>
          <p:nvPr/>
        </p:nvSpPr>
        <p:spPr>
          <a:xfrm>
            <a:off x="5405437" y="6042025"/>
            <a:ext cx="682625" cy="363537"/>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Trebuchet MS"/>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